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89" r:id="rId1"/>
  </p:sldMasterIdLst>
  <p:notesMasterIdLst>
    <p:notesMasterId r:id="rId18"/>
  </p:notesMasterIdLst>
  <p:sldIdLst>
    <p:sldId id="256" r:id="rId2"/>
    <p:sldId id="275" r:id="rId3"/>
    <p:sldId id="257" r:id="rId4"/>
    <p:sldId id="258" r:id="rId5"/>
    <p:sldId id="288" r:id="rId6"/>
    <p:sldId id="289" r:id="rId7"/>
    <p:sldId id="259" r:id="rId8"/>
    <p:sldId id="287" r:id="rId9"/>
    <p:sldId id="277" r:id="rId10"/>
    <p:sldId id="278" r:id="rId11"/>
    <p:sldId id="290" r:id="rId12"/>
    <p:sldId id="291" r:id="rId13"/>
    <p:sldId id="261" r:id="rId14"/>
    <p:sldId id="262" r:id="rId15"/>
    <p:sldId id="265" r:id="rId16"/>
    <p:sldId id="274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bar" initials="A" lastIdx="1" clrIdx="0">
    <p:extLst>
      <p:ext uri="{19B8F6BF-5375-455C-9EA6-DF929625EA0E}">
        <p15:presenceInfo xmlns:p15="http://schemas.microsoft.com/office/powerpoint/2012/main" userId="Amb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3" d="100"/>
          <a:sy n="93" d="100"/>
        </p:scale>
        <p:origin x="72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31T23:25:35.32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C5031-2DBB-452D-B062-DD95309C4BF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</dgm:pt>
    <dgm:pt modelId="{A48DB972-32A1-4115-9006-573ABBF64AC7}">
      <dgm:prSet phldrT="[Texto]"/>
      <dgm:spPr/>
      <dgm:t>
        <a:bodyPr/>
        <a:lstStyle/>
        <a:p>
          <a:r>
            <a:rPr lang="es-ES" dirty="0"/>
            <a:t>Violencia</a:t>
          </a:r>
        </a:p>
      </dgm:t>
    </dgm:pt>
    <dgm:pt modelId="{8E86A278-CA4D-43E0-ACCF-5ED69FA472D3}" type="parTrans" cxnId="{075CF021-3809-426C-AC69-C4C721F884B5}">
      <dgm:prSet/>
      <dgm:spPr/>
      <dgm:t>
        <a:bodyPr/>
        <a:lstStyle/>
        <a:p>
          <a:endParaRPr lang="es-ES"/>
        </a:p>
      </dgm:t>
    </dgm:pt>
    <dgm:pt modelId="{826E253C-1516-4FCD-8ABF-CCBE0E55DC01}" type="sibTrans" cxnId="{075CF021-3809-426C-AC69-C4C721F884B5}">
      <dgm:prSet/>
      <dgm:spPr/>
      <dgm:t>
        <a:bodyPr/>
        <a:lstStyle/>
        <a:p>
          <a:endParaRPr lang="es-ES"/>
        </a:p>
      </dgm:t>
    </dgm:pt>
    <dgm:pt modelId="{106A64A8-A809-433C-9699-3E098326314D}" type="pres">
      <dgm:prSet presAssocID="{F58C5031-2DBB-452D-B062-DD95309C4BF7}" presName="Name0" presStyleCnt="0">
        <dgm:presLayoutVars>
          <dgm:dir/>
          <dgm:resizeHandles val="exact"/>
        </dgm:presLayoutVars>
      </dgm:prSet>
      <dgm:spPr/>
    </dgm:pt>
    <dgm:pt modelId="{4F6B3516-FAEF-472D-9EFD-B7CB62D72834}" type="pres">
      <dgm:prSet presAssocID="{A48DB972-32A1-4115-9006-573ABBF64AC7}" presName="composite" presStyleCnt="0"/>
      <dgm:spPr/>
    </dgm:pt>
    <dgm:pt modelId="{EB7A31F9-E934-4643-8D4B-1E750E659B28}" type="pres">
      <dgm:prSet presAssocID="{A48DB972-32A1-4115-9006-573ABBF64AC7}" presName="rect1" presStyleLbl="bgImgPlace1" presStyleIdx="0" presStyleCnt="1" custScaleX="81089" custScaleY="86697" custLinFactNeighborX="20602" custLinFactNeighborY="14991"/>
      <dgm:spPr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39235898-31CF-47EE-B5D1-D3AEFBFE9EB7}" type="pres">
      <dgm:prSet presAssocID="{A48DB972-32A1-4115-9006-573ABBF64AC7}" presName="wedgeRectCallout1" presStyleLbl="node1" presStyleIdx="0" presStyleCnt="1" custLinFactNeighborX="18668" custLinFactNeighborY="7024">
        <dgm:presLayoutVars>
          <dgm:bulletEnabled val="1"/>
        </dgm:presLayoutVars>
      </dgm:prSet>
      <dgm:spPr/>
    </dgm:pt>
  </dgm:ptLst>
  <dgm:cxnLst>
    <dgm:cxn modelId="{6EB74566-37E9-4269-B0F7-77EA50651AB0}" type="presOf" srcId="{A48DB972-32A1-4115-9006-573ABBF64AC7}" destId="{39235898-31CF-47EE-B5D1-D3AEFBFE9EB7}" srcOrd="0" destOrd="0" presId="urn:microsoft.com/office/officeart/2008/layout/BendingPictureCaptionList"/>
    <dgm:cxn modelId="{297A0676-9109-47F3-87E3-2A319EE14076}" type="presOf" srcId="{F58C5031-2DBB-452D-B062-DD95309C4BF7}" destId="{106A64A8-A809-433C-9699-3E098326314D}" srcOrd="0" destOrd="0" presId="urn:microsoft.com/office/officeart/2008/layout/BendingPictureCaptionList"/>
    <dgm:cxn modelId="{075CF021-3809-426C-AC69-C4C721F884B5}" srcId="{F58C5031-2DBB-452D-B062-DD95309C4BF7}" destId="{A48DB972-32A1-4115-9006-573ABBF64AC7}" srcOrd="0" destOrd="0" parTransId="{8E86A278-CA4D-43E0-ACCF-5ED69FA472D3}" sibTransId="{826E253C-1516-4FCD-8ABF-CCBE0E55DC01}"/>
    <dgm:cxn modelId="{4394089C-1463-42FB-A1C2-7F75F4E24778}" type="presParOf" srcId="{106A64A8-A809-433C-9699-3E098326314D}" destId="{4F6B3516-FAEF-472D-9EFD-B7CB62D72834}" srcOrd="0" destOrd="0" presId="urn:microsoft.com/office/officeart/2008/layout/BendingPictureCaptionList"/>
    <dgm:cxn modelId="{0598FC44-F36E-4523-A994-8DD5AB7E4188}" type="presParOf" srcId="{4F6B3516-FAEF-472D-9EFD-B7CB62D72834}" destId="{EB7A31F9-E934-4643-8D4B-1E750E659B28}" srcOrd="0" destOrd="0" presId="urn:microsoft.com/office/officeart/2008/layout/BendingPictureCaptionList"/>
    <dgm:cxn modelId="{0A0B5B35-B23B-4E0C-A9F5-00BEAA35409D}" type="presParOf" srcId="{4F6B3516-FAEF-472D-9EFD-B7CB62D72834}" destId="{39235898-31CF-47EE-B5D1-D3AEFBFE9EB7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32047D-D963-4E29-88D9-6CCC067F7AE9}" type="doc">
      <dgm:prSet loTypeId="urn:microsoft.com/office/officeart/2009/3/layout/SubStepProcess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2EFDD0C5-9E0D-4E83-953C-ED63EF8F73A0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b="1" dirty="0">
              <a:solidFill>
                <a:schemeClr val="bg1"/>
              </a:solidFill>
            </a:rPr>
            <a:t>HORMONAS Y NEUROTRANSMISORES </a:t>
          </a:r>
        </a:p>
      </dgm:t>
    </dgm:pt>
    <dgm:pt modelId="{A0F4766B-25F0-4ADE-83B5-A00A861A49F8}" type="parTrans" cxnId="{CD70D547-9B29-4F15-BA9E-C09FBE3A873B}">
      <dgm:prSet/>
      <dgm:spPr/>
      <dgm:t>
        <a:bodyPr/>
        <a:lstStyle/>
        <a:p>
          <a:endParaRPr lang="es-ES"/>
        </a:p>
      </dgm:t>
    </dgm:pt>
    <dgm:pt modelId="{2F99DCFF-EC18-45AE-A9B7-9C56803DFD9C}" type="sibTrans" cxnId="{CD70D547-9B29-4F15-BA9E-C09FBE3A873B}">
      <dgm:prSet/>
      <dgm:spPr/>
      <dgm:t>
        <a:bodyPr/>
        <a:lstStyle/>
        <a:p>
          <a:endParaRPr lang="es-ES"/>
        </a:p>
      </dgm:t>
    </dgm:pt>
    <dgm:pt modelId="{E0FDB4DE-7EF5-4B7E-8E8A-448C440B13B8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Altos niveles de testosterona: Conductas agresivas, transgresión de leyes, consumo de drogas </a:t>
          </a:r>
        </a:p>
      </dgm:t>
    </dgm:pt>
    <dgm:pt modelId="{4C905841-6CD7-4EB7-B6A8-F3FC58B5FDA9}" type="parTrans" cxnId="{A8D58D79-E6AB-498C-8DB8-58790E9D9487}">
      <dgm:prSet/>
      <dgm:spPr/>
      <dgm:t>
        <a:bodyPr/>
        <a:lstStyle/>
        <a:p>
          <a:endParaRPr lang="es-ES"/>
        </a:p>
      </dgm:t>
    </dgm:pt>
    <dgm:pt modelId="{0CB963FC-42AC-44F9-A59F-834D8E6917B6}" type="sibTrans" cxnId="{A8D58D79-E6AB-498C-8DB8-58790E9D9487}">
      <dgm:prSet/>
      <dgm:spPr/>
      <dgm:t>
        <a:bodyPr/>
        <a:lstStyle/>
        <a:p>
          <a:endParaRPr lang="es-ES"/>
        </a:p>
      </dgm:t>
    </dgm:pt>
    <dgm:pt modelId="{C4523802-2085-423F-94B6-EA3C7A47BB8D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El estrés psicológico en varias etapas del desarrollo: </a:t>
          </a:r>
        </a:p>
        <a:p>
          <a:r>
            <a:rPr lang="es-ES" dirty="0">
              <a:solidFill>
                <a:schemeClr val="bg1"/>
              </a:solidFill>
            </a:rPr>
            <a:t>puede producir cambios perdurables en el eje hipotalámico pituitario adrenal predisponiendo al individuo a conductas antisociales.</a:t>
          </a:r>
        </a:p>
      </dgm:t>
    </dgm:pt>
    <dgm:pt modelId="{71466CA4-B932-4FD7-B64B-D313EC4E251F}" type="parTrans" cxnId="{9BE97DE9-FC1B-4F66-8BED-596234C6E994}">
      <dgm:prSet/>
      <dgm:spPr/>
      <dgm:t>
        <a:bodyPr/>
        <a:lstStyle/>
        <a:p>
          <a:endParaRPr lang="es-ES"/>
        </a:p>
      </dgm:t>
    </dgm:pt>
    <dgm:pt modelId="{4CB1D790-EA05-4D1F-BC19-3A77031FAA81}" type="sibTrans" cxnId="{9BE97DE9-FC1B-4F66-8BED-596234C6E994}">
      <dgm:prSet/>
      <dgm:spPr/>
      <dgm:t>
        <a:bodyPr/>
        <a:lstStyle/>
        <a:p>
          <a:endParaRPr lang="es-ES"/>
        </a:p>
      </dgm:t>
    </dgm:pt>
    <dgm:pt modelId="{2A0AF778-0BD1-4118-B538-2C95F634F867}">
      <dgm:prSet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Bajos niveles de serotonina se asocia con impulsividad y agresividad</a:t>
          </a:r>
        </a:p>
        <a:p>
          <a:endParaRPr lang="es-ES" sz="900" dirty="0"/>
        </a:p>
      </dgm:t>
    </dgm:pt>
    <dgm:pt modelId="{CDCA078F-A7F4-45AA-8855-3B58A1FB533F}" type="parTrans" cxnId="{0EDDB432-0875-481D-AB56-8F4CD87B153A}">
      <dgm:prSet/>
      <dgm:spPr/>
      <dgm:t>
        <a:bodyPr/>
        <a:lstStyle/>
        <a:p>
          <a:endParaRPr lang="es-ES"/>
        </a:p>
      </dgm:t>
    </dgm:pt>
    <dgm:pt modelId="{EE380828-1A0F-4F99-A02C-6684F5B079F4}" type="sibTrans" cxnId="{0EDDB432-0875-481D-AB56-8F4CD87B153A}">
      <dgm:prSet/>
      <dgm:spPr/>
      <dgm:t>
        <a:bodyPr/>
        <a:lstStyle/>
        <a:p>
          <a:endParaRPr lang="es-ES"/>
        </a:p>
      </dgm:t>
    </dgm:pt>
    <dgm:pt modelId="{27FEA3B4-67A6-4280-B5F4-A8A1FAAD5166}" type="pres">
      <dgm:prSet presAssocID="{AD32047D-D963-4E29-88D9-6CCC067F7AE9}" presName="Name0" presStyleCnt="0">
        <dgm:presLayoutVars>
          <dgm:chMax val="7"/>
          <dgm:dir/>
          <dgm:animOne val="branch"/>
        </dgm:presLayoutVars>
      </dgm:prSet>
      <dgm:spPr/>
    </dgm:pt>
    <dgm:pt modelId="{0D994835-C87B-4B8C-9C97-9E962F6CF58A}" type="pres">
      <dgm:prSet presAssocID="{2EFDD0C5-9E0D-4E83-953C-ED63EF8F73A0}" presName="parTx1" presStyleLbl="node1" presStyleIdx="0" presStyleCnt="1" custScaleX="74222" custScaleY="47349" custLinFactNeighborX="23179" custLinFactNeighborY="15842"/>
      <dgm:spPr/>
    </dgm:pt>
    <dgm:pt modelId="{6B24DFC0-14EE-42A7-87FC-4F4BBE47DE1B}" type="pres">
      <dgm:prSet presAssocID="{2EFDD0C5-9E0D-4E83-953C-ED63EF8F73A0}" presName="spPre1" presStyleCnt="0"/>
      <dgm:spPr/>
    </dgm:pt>
    <dgm:pt modelId="{C3E54234-AD74-4187-BA82-F6B855D9FA4D}" type="pres">
      <dgm:prSet presAssocID="{2EFDD0C5-9E0D-4E83-953C-ED63EF8F73A0}" presName="chLin1" presStyleCnt="0"/>
      <dgm:spPr/>
    </dgm:pt>
    <dgm:pt modelId="{F888F5AB-32A7-4BFF-ACCC-80A7119CC920}" type="pres">
      <dgm:prSet presAssocID="{4C905841-6CD7-4EB7-B6A8-F3FC58B5FDA9}" presName="Name11" presStyleLbl="parChTrans1D1" presStyleIdx="0" presStyleCnt="6"/>
      <dgm:spPr/>
    </dgm:pt>
    <dgm:pt modelId="{D812893B-EA8D-4DD3-B0C5-538C13FB4B47}" type="pres">
      <dgm:prSet presAssocID="{E0FDB4DE-7EF5-4B7E-8E8A-448C440B13B8}" presName="txAndLines1" presStyleCnt="0"/>
      <dgm:spPr/>
    </dgm:pt>
    <dgm:pt modelId="{4C760C13-2FC1-4E72-9C29-9AF9EF5EEDFA}" type="pres">
      <dgm:prSet presAssocID="{E0FDB4DE-7EF5-4B7E-8E8A-448C440B13B8}" presName="anchor1" presStyleCnt="0"/>
      <dgm:spPr/>
    </dgm:pt>
    <dgm:pt modelId="{46B06154-AE2D-4F0B-80CA-7915BB6E1F38}" type="pres">
      <dgm:prSet presAssocID="{E0FDB4DE-7EF5-4B7E-8E8A-448C440B13B8}" presName="backup1" presStyleCnt="0"/>
      <dgm:spPr/>
    </dgm:pt>
    <dgm:pt modelId="{1974C498-1EDA-40CB-B00F-56992EBA9CE0}" type="pres">
      <dgm:prSet presAssocID="{E0FDB4DE-7EF5-4B7E-8E8A-448C440B13B8}" presName="preLine1" presStyleLbl="parChTrans1D1" presStyleIdx="1" presStyleCnt="6"/>
      <dgm:spPr/>
    </dgm:pt>
    <dgm:pt modelId="{A57AC9B4-971F-42E8-B9E7-70EDFEEF7F13}" type="pres">
      <dgm:prSet presAssocID="{E0FDB4DE-7EF5-4B7E-8E8A-448C440B13B8}" presName="desTx1" presStyleLbl="revTx" presStyleIdx="0" presStyleCnt="0">
        <dgm:presLayoutVars>
          <dgm:bulletEnabled val="1"/>
        </dgm:presLayoutVars>
      </dgm:prSet>
      <dgm:spPr/>
    </dgm:pt>
    <dgm:pt modelId="{FBF0F0E4-BCCC-4AEC-A949-295534FCB1F6}" type="pres">
      <dgm:prSet presAssocID="{71466CA4-B932-4FD7-B64B-D313EC4E251F}" presName="Name11" presStyleLbl="parChTrans1D1" presStyleIdx="2" presStyleCnt="6"/>
      <dgm:spPr/>
    </dgm:pt>
    <dgm:pt modelId="{79BBDE0F-BFDD-4429-8CBA-34454F3A10A3}" type="pres">
      <dgm:prSet presAssocID="{C4523802-2085-423F-94B6-EA3C7A47BB8D}" presName="txAndLines1" presStyleCnt="0"/>
      <dgm:spPr/>
    </dgm:pt>
    <dgm:pt modelId="{146DBB96-9D30-499C-8275-8D8E1334DCDE}" type="pres">
      <dgm:prSet presAssocID="{C4523802-2085-423F-94B6-EA3C7A47BB8D}" presName="anchor1" presStyleCnt="0"/>
      <dgm:spPr/>
    </dgm:pt>
    <dgm:pt modelId="{531B0C59-E6AD-483F-9693-C3ECD041C8B6}" type="pres">
      <dgm:prSet presAssocID="{C4523802-2085-423F-94B6-EA3C7A47BB8D}" presName="backup1" presStyleCnt="0"/>
      <dgm:spPr/>
    </dgm:pt>
    <dgm:pt modelId="{75CB365E-1B49-4A71-BC23-FD34B3F2AA26}" type="pres">
      <dgm:prSet presAssocID="{C4523802-2085-423F-94B6-EA3C7A47BB8D}" presName="preLine1" presStyleLbl="parChTrans1D1" presStyleIdx="3" presStyleCnt="6"/>
      <dgm:spPr/>
    </dgm:pt>
    <dgm:pt modelId="{9C724702-40F2-4A0D-8909-CE82C3940C16}" type="pres">
      <dgm:prSet presAssocID="{C4523802-2085-423F-94B6-EA3C7A47BB8D}" presName="desTx1" presStyleLbl="revTx" presStyleIdx="0" presStyleCnt="0">
        <dgm:presLayoutVars>
          <dgm:bulletEnabled val="1"/>
        </dgm:presLayoutVars>
      </dgm:prSet>
      <dgm:spPr/>
    </dgm:pt>
    <dgm:pt modelId="{40A73D65-7778-4ED5-846D-D16B28341C1A}" type="pres">
      <dgm:prSet presAssocID="{CDCA078F-A7F4-45AA-8855-3B58A1FB533F}" presName="Name11" presStyleLbl="parChTrans1D1" presStyleIdx="4" presStyleCnt="6"/>
      <dgm:spPr/>
    </dgm:pt>
    <dgm:pt modelId="{BD8CE901-AA9D-4903-9A27-35C91421695F}" type="pres">
      <dgm:prSet presAssocID="{2A0AF778-0BD1-4118-B538-2C95F634F867}" presName="txAndLines1" presStyleCnt="0"/>
      <dgm:spPr/>
    </dgm:pt>
    <dgm:pt modelId="{AD066008-41C0-4C8A-BFB7-C39FDCB6D37A}" type="pres">
      <dgm:prSet presAssocID="{2A0AF778-0BD1-4118-B538-2C95F634F867}" presName="anchor1" presStyleCnt="0"/>
      <dgm:spPr/>
    </dgm:pt>
    <dgm:pt modelId="{96975640-72BF-42F7-9EAA-E4976B025C3E}" type="pres">
      <dgm:prSet presAssocID="{2A0AF778-0BD1-4118-B538-2C95F634F867}" presName="backup1" presStyleCnt="0"/>
      <dgm:spPr/>
    </dgm:pt>
    <dgm:pt modelId="{61768268-4AD3-4FBB-A3BC-D0714B2BE2F8}" type="pres">
      <dgm:prSet presAssocID="{2A0AF778-0BD1-4118-B538-2C95F634F867}" presName="preLine1" presStyleLbl="parChTrans1D1" presStyleIdx="5" presStyleCnt="6"/>
      <dgm:spPr/>
    </dgm:pt>
    <dgm:pt modelId="{D71CD110-3FCD-45AD-8161-C9D24F47BB34}" type="pres">
      <dgm:prSet presAssocID="{2A0AF778-0BD1-4118-B538-2C95F634F867}" presName="desTx1" presStyleLbl="revTx" presStyleIdx="0" presStyleCnt="0" custScaleY="45771">
        <dgm:presLayoutVars>
          <dgm:bulletEnabled val="1"/>
        </dgm:presLayoutVars>
      </dgm:prSet>
      <dgm:spPr/>
    </dgm:pt>
  </dgm:ptLst>
  <dgm:cxnLst>
    <dgm:cxn modelId="{B8D24D0C-E229-4D42-B020-88C4EBB09C96}" type="presOf" srcId="{C4523802-2085-423F-94B6-EA3C7A47BB8D}" destId="{9C724702-40F2-4A0D-8909-CE82C3940C16}" srcOrd="0" destOrd="0" presId="urn:microsoft.com/office/officeart/2009/3/layout/SubStepProcess"/>
    <dgm:cxn modelId="{CD70D547-9B29-4F15-BA9E-C09FBE3A873B}" srcId="{AD32047D-D963-4E29-88D9-6CCC067F7AE9}" destId="{2EFDD0C5-9E0D-4E83-953C-ED63EF8F73A0}" srcOrd="0" destOrd="0" parTransId="{A0F4766B-25F0-4ADE-83B5-A00A861A49F8}" sibTransId="{2F99DCFF-EC18-45AE-A9B7-9C56803DFD9C}"/>
    <dgm:cxn modelId="{E7F2AA17-F735-4240-B8ED-A6DDAE02DB84}" type="presOf" srcId="{2EFDD0C5-9E0D-4E83-953C-ED63EF8F73A0}" destId="{0D994835-C87B-4B8C-9C97-9E962F6CF58A}" srcOrd="0" destOrd="0" presId="urn:microsoft.com/office/officeart/2009/3/layout/SubStepProcess"/>
    <dgm:cxn modelId="{9BE97DE9-FC1B-4F66-8BED-596234C6E994}" srcId="{2EFDD0C5-9E0D-4E83-953C-ED63EF8F73A0}" destId="{C4523802-2085-423F-94B6-EA3C7A47BB8D}" srcOrd="1" destOrd="0" parTransId="{71466CA4-B932-4FD7-B64B-D313EC4E251F}" sibTransId="{4CB1D790-EA05-4D1F-BC19-3A77031FAA81}"/>
    <dgm:cxn modelId="{D222FD33-2584-4297-AF2B-5F10DDB7CA04}" type="presOf" srcId="{AD32047D-D963-4E29-88D9-6CCC067F7AE9}" destId="{27FEA3B4-67A6-4280-B5F4-A8A1FAAD5166}" srcOrd="0" destOrd="0" presId="urn:microsoft.com/office/officeart/2009/3/layout/SubStepProcess"/>
    <dgm:cxn modelId="{D8A45C4E-215A-42EF-A200-EE00D404EE87}" type="presOf" srcId="{2A0AF778-0BD1-4118-B538-2C95F634F867}" destId="{D71CD110-3FCD-45AD-8161-C9D24F47BB34}" srcOrd="0" destOrd="0" presId="urn:microsoft.com/office/officeart/2009/3/layout/SubStepProcess"/>
    <dgm:cxn modelId="{0EDDB432-0875-481D-AB56-8F4CD87B153A}" srcId="{2EFDD0C5-9E0D-4E83-953C-ED63EF8F73A0}" destId="{2A0AF778-0BD1-4118-B538-2C95F634F867}" srcOrd="2" destOrd="0" parTransId="{CDCA078F-A7F4-45AA-8855-3B58A1FB533F}" sibTransId="{EE380828-1A0F-4F99-A02C-6684F5B079F4}"/>
    <dgm:cxn modelId="{A8D58D79-E6AB-498C-8DB8-58790E9D9487}" srcId="{2EFDD0C5-9E0D-4E83-953C-ED63EF8F73A0}" destId="{E0FDB4DE-7EF5-4B7E-8E8A-448C440B13B8}" srcOrd="0" destOrd="0" parTransId="{4C905841-6CD7-4EB7-B6A8-F3FC58B5FDA9}" sibTransId="{0CB963FC-42AC-44F9-A59F-834D8E6917B6}"/>
    <dgm:cxn modelId="{65070A40-32E5-4180-B90C-E543F8461508}" type="presOf" srcId="{E0FDB4DE-7EF5-4B7E-8E8A-448C440B13B8}" destId="{A57AC9B4-971F-42E8-B9E7-70EDFEEF7F13}" srcOrd="0" destOrd="0" presId="urn:microsoft.com/office/officeart/2009/3/layout/SubStepProcess"/>
    <dgm:cxn modelId="{30162BE6-8A33-4D75-B7C7-DB79C81B8F6A}" type="presParOf" srcId="{27FEA3B4-67A6-4280-B5F4-A8A1FAAD5166}" destId="{0D994835-C87B-4B8C-9C97-9E962F6CF58A}" srcOrd="0" destOrd="0" presId="urn:microsoft.com/office/officeart/2009/3/layout/SubStepProcess"/>
    <dgm:cxn modelId="{BDD93AB9-DA93-4055-A020-DA11BBA42575}" type="presParOf" srcId="{27FEA3B4-67A6-4280-B5F4-A8A1FAAD5166}" destId="{6B24DFC0-14EE-42A7-87FC-4F4BBE47DE1B}" srcOrd="1" destOrd="0" presId="urn:microsoft.com/office/officeart/2009/3/layout/SubStepProcess"/>
    <dgm:cxn modelId="{53524ECB-2772-4223-9615-D21F8DF29278}" type="presParOf" srcId="{27FEA3B4-67A6-4280-B5F4-A8A1FAAD5166}" destId="{C3E54234-AD74-4187-BA82-F6B855D9FA4D}" srcOrd="2" destOrd="0" presId="urn:microsoft.com/office/officeart/2009/3/layout/SubStepProcess"/>
    <dgm:cxn modelId="{603FED73-DDF1-4C7C-964C-F851DAEE431E}" type="presParOf" srcId="{C3E54234-AD74-4187-BA82-F6B855D9FA4D}" destId="{F888F5AB-32A7-4BFF-ACCC-80A7119CC920}" srcOrd="0" destOrd="0" presId="urn:microsoft.com/office/officeart/2009/3/layout/SubStepProcess"/>
    <dgm:cxn modelId="{4AFD0C53-1D6E-4DC2-8B57-FB114BF06DF3}" type="presParOf" srcId="{C3E54234-AD74-4187-BA82-F6B855D9FA4D}" destId="{D812893B-EA8D-4DD3-B0C5-538C13FB4B47}" srcOrd="1" destOrd="0" presId="urn:microsoft.com/office/officeart/2009/3/layout/SubStepProcess"/>
    <dgm:cxn modelId="{A13FE435-CD6F-4D7A-9E4E-E3703043B4F1}" type="presParOf" srcId="{D812893B-EA8D-4DD3-B0C5-538C13FB4B47}" destId="{4C760C13-2FC1-4E72-9C29-9AF9EF5EEDFA}" srcOrd="0" destOrd="0" presId="urn:microsoft.com/office/officeart/2009/3/layout/SubStepProcess"/>
    <dgm:cxn modelId="{08E2E742-A9EB-4F9C-AF57-616D7C20116B}" type="presParOf" srcId="{D812893B-EA8D-4DD3-B0C5-538C13FB4B47}" destId="{46B06154-AE2D-4F0B-80CA-7915BB6E1F38}" srcOrd="1" destOrd="0" presId="urn:microsoft.com/office/officeart/2009/3/layout/SubStepProcess"/>
    <dgm:cxn modelId="{73563805-7091-4EC1-A4A8-90180C5F86E0}" type="presParOf" srcId="{D812893B-EA8D-4DD3-B0C5-538C13FB4B47}" destId="{1974C498-1EDA-40CB-B00F-56992EBA9CE0}" srcOrd="2" destOrd="0" presId="urn:microsoft.com/office/officeart/2009/3/layout/SubStepProcess"/>
    <dgm:cxn modelId="{5A354DB0-8D5F-465A-A3F3-EC83860F4B4B}" type="presParOf" srcId="{D812893B-EA8D-4DD3-B0C5-538C13FB4B47}" destId="{A57AC9B4-971F-42E8-B9E7-70EDFEEF7F13}" srcOrd="3" destOrd="0" presId="urn:microsoft.com/office/officeart/2009/3/layout/SubStepProcess"/>
    <dgm:cxn modelId="{DE0A16C0-D396-4A8F-9351-086790B54942}" type="presParOf" srcId="{C3E54234-AD74-4187-BA82-F6B855D9FA4D}" destId="{FBF0F0E4-BCCC-4AEC-A949-295534FCB1F6}" srcOrd="2" destOrd="0" presId="urn:microsoft.com/office/officeart/2009/3/layout/SubStepProcess"/>
    <dgm:cxn modelId="{8E340B42-81CD-49EA-95F3-6C962CEAB58D}" type="presParOf" srcId="{C3E54234-AD74-4187-BA82-F6B855D9FA4D}" destId="{79BBDE0F-BFDD-4429-8CBA-34454F3A10A3}" srcOrd="3" destOrd="0" presId="urn:microsoft.com/office/officeart/2009/3/layout/SubStepProcess"/>
    <dgm:cxn modelId="{75A6EC2D-9F42-4143-AE2B-4E184072A1A0}" type="presParOf" srcId="{79BBDE0F-BFDD-4429-8CBA-34454F3A10A3}" destId="{146DBB96-9D30-499C-8275-8D8E1334DCDE}" srcOrd="0" destOrd="0" presId="urn:microsoft.com/office/officeart/2009/3/layout/SubStepProcess"/>
    <dgm:cxn modelId="{11282D34-6382-4C68-8173-46B74E9AAD95}" type="presParOf" srcId="{79BBDE0F-BFDD-4429-8CBA-34454F3A10A3}" destId="{531B0C59-E6AD-483F-9693-C3ECD041C8B6}" srcOrd="1" destOrd="0" presId="urn:microsoft.com/office/officeart/2009/3/layout/SubStepProcess"/>
    <dgm:cxn modelId="{106A8852-7646-48A8-BFB8-BF13406990DC}" type="presParOf" srcId="{79BBDE0F-BFDD-4429-8CBA-34454F3A10A3}" destId="{75CB365E-1B49-4A71-BC23-FD34B3F2AA26}" srcOrd="2" destOrd="0" presId="urn:microsoft.com/office/officeart/2009/3/layout/SubStepProcess"/>
    <dgm:cxn modelId="{A78952B8-A052-424D-B8CC-A25227F07BAB}" type="presParOf" srcId="{79BBDE0F-BFDD-4429-8CBA-34454F3A10A3}" destId="{9C724702-40F2-4A0D-8909-CE82C3940C16}" srcOrd="3" destOrd="0" presId="urn:microsoft.com/office/officeart/2009/3/layout/SubStepProcess"/>
    <dgm:cxn modelId="{D86926CB-7B52-4CF6-B5C3-A5AB50323772}" type="presParOf" srcId="{C3E54234-AD74-4187-BA82-F6B855D9FA4D}" destId="{40A73D65-7778-4ED5-846D-D16B28341C1A}" srcOrd="4" destOrd="0" presId="urn:microsoft.com/office/officeart/2009/3/layout/SubStepProcess"/>
    <dgm:cxn modelId="{F898676B-EB6C-4ABE-91C8-3C42E93D6EBA}" type="presParOf" srcId="{C3E54234-AD74-4187-BA82-F6B855D9FA4D}" destId="{BD8CE901-AA9D-4903-9A27-35C91421695F}" srcOrd="5" destOrd="0" presId="urn:microsoft.com/office/officeart/2009/3/layout/SubStepProcess"/>
    <dgm:cxn modelId="{EC5B5721-219F-446C-A7B3-A9357177647D}" type="presParOf" srcId="{BD8CE901-AA9D-4903-9A27-35C91421695F}" destId="{AD066008-41C0-4C8A-BFB7-C39FDCB6D37A}" srcOrd="0" destOrd="0" presId="urn:microsoft.com/office/officeart/2009/3/layout/SubStepProcess"/>
    <dgm:cxn modelId="{697AD063-106B-4B4D-B8E1-E8973077A99B}" type="presParOf" srcId="{BD8CE901-AA9D-4903-9A27-35C91421695F}" destId="{96975640-72BF-42F7-9EAA-E4976B025C3E}" srcOrd="1" destOrd="0" presId="urn:microsoft.com/office/officeart/2009/3/layout/SubStepProcess"/>
    <dgm:cxn modelId="{42CCF057-8C27-4CAF-BF90-459A0F92A2A4}" type="presParOf" srcId="{BD8CE901-AA9D-4903-9A27-35C91421695F}" destId="{61768268-4AD3-4FBB-A3BC-D0714B2BE2F8}" srcOrd="2" destOrd="0" presId="urn:microsoft.com/office/officeart/2009/3/layout/SubStepProcess"/>
    <dgm:cxn modelId="{D4DB1F74-16AF-40EE-B884-DD64858C1B17}" type="presParOf" srcId="{BD8CE901-AA9D-4903-9A27-35C91421695F}" destId="{D71CD110-3FCD-45AD-8161-C9D24F47BB34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C3C86C-DB15-44C5-9FBB-F9625B1E8741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2CA826B-DADF-4179-8B22-1039B5E17ED9}">
      <dgm:prSet phldrT="[Texto]"/>
      <dgm:spPr/>
      <dgm:t>
        <a:bodyPr/>
        <a:lstStyle/>
        <a:p>
          <a:r>
            <a:rPr lang="es-ES" dirty="0" err="1"/>
            <a:t>Psicofisiolog</a:t>
          </a:r>
          <a:r>
            <a:rPr lang="es-ES" dirty="0" err="1">
              <a:latin typeface="Tw Cen MT" panose="020B0602020104020603" pitchFamily="34" charset="0"/>
            </a:rPr>
            <a:t>í</a:t>
          </a:r>
          <a:r>
            <a:rPr lang="es-ES" dirty="0" err="1"/>
            <a:t>a</a:t>
          </a:r>
          <a:endParaRPr lang="es-ES" dirty="0"/>
        </a:p>
      </dgm:t>
    </dgm:pt>
    <dgm:pt modelId="{BDA87A76-4940-41A8-BA19-9A9F54D0BA1B}" type="parTrans" cxnId="{975E56A1-C7F6-4CC3-9214-5534726711AD}">
      <dgm:prSet/>
      <dgm:spPr/>
      <dgm:t>
        <a:bodyPr/>
        <a:lstStyle/>
        <a:p>
          <a:endParaRPr lang="es-ES"/>
        </a:p>
      </dgm:t>
    </dgm:pt>
    <dgm:pt modelId="{0146AA9B-AC7D-49CC-B3F3-10B92D05EB32}" type="sibTrans" cxnId="{975E56A1-C7F6-4CC3-9214-5534726711AD}">
      <dgm:prSet/>
      <dgm:spPr/>
      <dgm:t>
        <a:bodyPr/>
        <a:lstStyle/>
        <a:p>
          <a:endParaRPr lang="es-ES"/>
        </a:p>
      </dgm:t>
    </dgm:pt>
    <dgm:pt modelId="{11F6C90C-EC9E-4F1D-A401-9075A3ACED56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Una baja presión cardiaca se asocia con falta de miedo, por tanto reduce los sentimientos negativos que puede experimentar un individuo al cometer un acto criminal.</a:t>
          </a:r>
        </a:p>
      </dgm:t>
    </dgm:pt>
    <dgm:pt modelId="{ECEFA631-F521-46A9-84A0-B905C08CA34B}" type="parTrans" cxnId="{FD330F17-F740-4A0B-B3A1-EDA2113DFAE0}">
      <dgm:prSet/>
      <dgm:spPr/>
      <dgm:t>
        <a:bodyPr/>
        <a:lstStyle/>
        <a:p>
          <a:endParaRPr lang="es-ES"/>
        </a:p>
      </dgm:t>
    </dgm:pt>
    <dgm:pt modelId="{8754FB58-3B0A-429D-9E32-795E6FF371B4}" type="sibTrans" cxnId="{FD330F17-F740-4A0B-B3A1-EDA2113DFAE0}">
      <dgm:prSet/>
      <dgm:spPr/>
      <dgm:t>
        <a:bodyPr/>
        <a:lstStyle/>
        <a:p>
          <a:endParaRPr lang="es-ES"/>
        </a:p>
      </dgm:t>
    </dgm:pt>
    <dgm:pt modelId="{ED2A33EE-6FD8-4F94-9E59-7133F6CC60DC}">
      <dgm:prSet phldrT="[Texto]"/>
      <dgm:spPr/>
      <dgm:t>
        <a:bodyPr/>
        <a:lstStyle/>
        <a:p>
          <a:r>
            <a:rPr lang="es-ES" dirty="0"/>
            <a:t>Percepción del comportamiento virtual violento</a:t>
          </a:r>
        </a:p>
      </dgm:t>
    </dgm:pt>
    <dgm:pt modelId="{4A464A04-D194-48D7-99B7-592675C79A47}" type="parTrans" cxnId="{4DAA9B7F-33F4-4F01-A17A-C1FA6F594E15}">
      <dgm:prSet/>
      <dgm:spPr/>
      <dgm:t>
        <a:bodyPr/>
        <a:lstStyle/>
        <a:p>
          <a:endParaRPr lang="es-ES"/>
        </a:p>
      </dgm:t>
    </dgm:pt>
    <dgm:pt modelId="{96350237-75BE-4743-9A79-4D053511E5BE}" type="sibTrans" cxnId="{4DAA9B7F-33F4-4F01-A17A-C1FA6F594E15}">
      <dgm:prSet/>
      <dgm:spPr/>
      <dgm:t>
        <a:bodyPr/>
        <a:lstStyle/>
        <a:p>
          <a:endParaRPr lang="es-ES"/>
        </a:p>
      </dgm:t>
    </dgm:pt>
    <dgm:pt modelId="{F3B9135F-9D24-4F8A-91A2-B591CEB66E81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Este nivel de conducta violenta también puede estar generado por una distorsión de la realidad donde incumplir las reglas es lo correcto.</a:t>
          </a:r>
        </a:p>
      </dgm:t>
    </dgm:pt>
    <dgm:pt modelId="{F414D447-687F-431F-9777-A28765159FEA}" type="parTrans" cxnId="{E22DC459-B0D7-4A52-A1B5-463176E25C25}">
      <dgm:prSet/>
      <dgm:spPr/>
      <dgm:t>
        <a:bodyPr/>
        <a:lstStyle/>
        <a:p>
          <a:endParaRPr lang="es-ES"/>
        </a:p>
      </dgm:t>
    </dgm:pt>
    <dgm:pt modelId="{AD05C157-5378-4707-A491-1F149B2387E9}" type="sibTrans" cxnId="{E22DC459-B0D7-4A52-A1B5-463176E25C25}">
      <dgm:prSet/>
      <dgm:spPr/>
      <dgm:t>
        <a:bodyPr/>
        <a:lstStyle/>
        <a:p>
          <a:endParaRPr lang="es-ES"/>
        </a:p>
      </dgm:t>
    </dgm:pt>
    <dgm:pt modelId="{88FF96C0-E953-4D1A-A013-0D323EB3F6D3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La habituación al comportamiento violento virtual, influye en la percepción del niño con respecto a la realidad.</a:t>
          </a:r>
        </a:p>
      </dgm:t>
    </dgm:pt>
    <dgm:pt modelId="{6B4CA0E5-F6F4-4FFE-A80E-B7961C20A7BC}" type="parTrans" cxnId="{04B7D14E-843D-49C6-91FC-BE43EB175D5B}">
      <dgm:prSet/>
      <dgm:spPr/>
      <dgm:t>
        <a:bodyPr/>
        <a:lstStyle/>
        <a:p>
          <a:endParaRPr lang="es-ES"/>
        </a:p>
      </dgm:t>
    </dgm:pt>
    <dgm:pt modelId="{27241B48-3DBB-41A6-839F-3113DDC74438}" type="sibTrans" cxnId="{04B7D14E-843D-49C6-91FC-BE43EB175D5B}">
      <dgm:prSet/>
      <dgm:spPr/>
      <dgm:t>
        <a:bodyPr/>
        <a:lstStyle/>
        <a:p>
          <a:endParaRPr lang="es-ES"/>
        </a:p>
      </dgm:t>
    </dgm:pt>
    <dgm:pt modelId="{E0D236DE-4A9C-4B25-8B32-81A6F19DA02D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Estudios longitudinales demuestran que una baja presión cardiaca es el factor que mayor correlación tiene con la conducta violenta, por tanto, se pueden predecir futuros ofensores.</a:t>
          </a:r>
        </a:p>
      </dgm:t>
    </dgm:pt>
    <dgm:pt modelId="{1424F552-C05E-4AD2-9CAC-605805C754C3}" type="parTrans" cxnId="{4FA71A4A-25D1-4924-B3CB-CEE74BAE825E}">
      <dgm:prSet/>
      <dgm:spPr/>
      <dgm:t>
        <a:bodyPr/>
        <a:lstStyle/>
        <a:p>
          <a:endParaRPr lang="es-ES"/>
        </a:p>
      </dgm:t>
    </dgm:pt>
    <dgm:pt modelId="{DD98E48E-E2B4-42AC-8ED2-FCCD9F882F30}" type="sibTrans" cxnId="{4FA71A4A-25D1-4924-B3CB-CEE74BAE825E}">
      <dgm:prSet/>
      <dgm:spPr/>
      <dgm:t>
        <a:bodyPr/>
        <a:lstStyle/>
        <a:p>
          <a:endParaRPr lang="es-ES"/>
        </a:p>
      </dgm:t>
    </dgm:pt>
    <dgm:pt modelId="{5631CC51-1FF2-495A-91A2-7BC627D9EEEE}" type="pres">
      <dgm:prSet presAssocID="{F4C3C86C-DB15-44C5-9FBB-F9625B1E8741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6E20E33-8057-4EC1-84FB-50761530B548}" type="pres">
      <dgm:prSet presAssocID="{F4C3C86C-DB15-44C5-9FBB-F9625B1E8741}" presName="dummyMaxCanvas" presStyleCnt="0"/>
      <dgm:spPr/>
    </dgm:pt>
    <dgm:pt modelId="{4EC070EE-B2D0-40D6-9309-E4C8851E388C}" type="pres">
      <dgm:prSet presAssocID="{F4C3C86C-DB15-44C5-9FBB-F9625B1E8741}" presName="parentComposite" presStyleCnt="0"/>
      <dgm:spPr/>
    </dgm:pt>
    <dgm:pt modelId="{43CA38F9-EEFD-4434-A8DD-608242402126}" type="pres">
      <dgm:prSet presAssocID="{F4C3C86C-DB15-44C5-9FBB-F9625B1E8741}" presName="parent1" presStyleLbl="alignAccFollowNode1" presStyleIdx="0" presStyleCnt="4" custScaleY="64903" custLinFactNeighborX="4986" custLinFactNeighborY="6063">
        <dgm:presLayoutVars>
          <dgm:chMax val="4"/>
        </dgm:presLayoutVars>
      </dgm:prSet>
      <dgm:spPr/>
    </dgm:pt>
    <dgm:pt modelId="{07656EB0-534F-4422-B4D5-74BD9BFA9651}" type="pres">
      <dgm:prSet presAssocID="{F4C3C86C-DB15-44C5-9FBB-F9625B1E8741}" presName="parent2" presStyleLbl="alignAccFollowNode1" presStyleIdx="1" presStyleCnt="4">
        <dgm:presLayoutVars>
          <dgm:chMax val="4"/>
        </dgm:presLayoutVars>
      </dgm:prSet>
      <dgm:spPr/>
    </dgm:pt>
    <dgm:pt modelId="{7083A5BA-A36C-459F-AC6F-896B9C0AA090}" type="pres">
      <dgm:prSet presAssocID="{F4C3C86C-DB15-44C5-9FBB-F9625B1E8741}" presName="childrenComposite" presStyleCnt="0"/>
      <dgm:spPr/>
    </dgm:pt>
    <dgm:pt modelId="{C9580E50-CE9D-47B5-9011-27C7BF2B636A}" type="pres">
      <dgm:prSet presAssocID="{F4C3C86C-DB15-44C5-9FBB-F9625B1E8741}" presName="dummyMaxCanvas_ChildArea" presStyleCnt="0"/>
      <dgm:spPr/>
    </dgm:pt>
    <dgm:pt modelId="{8E68F404-5A0D-402F-A08D-84F9BD95050A}" type="pres">
      <dgm:prSet presAssocID="{F4C3C86C-DB15-44C5-9FBB-F9625B1E8741}" presName="fulcrum" presStyleLbl="alignAccFollowNode1" presStyleIdx="2" presStyleCnt="4" custScaleY="53836" custLinFactNeighborX="-5128" custLinFactNeighborY="23082"/>
      <dgm:spPr/>
    </dgm:pt>
    <dgm:pt modelId="{6CEC85CF-1F39-48DB-B0C0-87B129591AA3}" type="pres">
      <dgm:prSet presAssocID="{F4C3C86C-DB15-44C5-9FBB-F9625B1E8741}" presName="balance_22" presStyleLbl="alignAccFollowNode1" presStyleIdx="3" presStyleCnt="4" custScaleY="49419" custLinFactY="43378" custLinFactNeighborX="0" custLinFactNeighborY="100000">
        <dgm:presLayoutVars>
          <dgm:bulletEnabled val="1"/>
        </dgm:presLayoutVars>
      </dgm:prSet>
      <dgm:spPr/>
    </dgm:pt>
    <dgm:pt modelId="{B0697927-A1CA-41DF-96D8-973831545265}" type="pres">
      <dgm:prSet presAssocID="{F4C3C86C-DB15-44C5-9FBB-F9625B1E8741}" presName="right_22_1" presStyleLbl="node1" presStyleIdx="0" presStyleCnt="4" custScaleX="117648" custScaleY="126738" custLinFactNeighborX="-5698" custLinFactNeighborY="25038">
        <dgm:presLayoutVars>
          <dgm:bulletEnabled val="1"/>
        </dgm:presLayoutVars>
      </dgm:prSet>
      <dgm:spPr/>
    </dgm:pt>
    <dgm:pt modelId="{E24CB537-A55C-44FD-A9B9-65EFC947CEF2}" type="pres">
      <dgm:prSet presAssocID="{F4C3C86C-DB15-44C5-9FBB-F9625B1E8741}" presName="right_22_2" presStyleLbl="node1" presStyleIdx="1" presStyleCnt="4" custScaleX="108854" custScaleY="127687" custLinFactNeighborX="-6286" custLinFactNeighborY="-1002">
        <dgm:presLayoutVars>
          <dgm:bulletEnabled val="1"/>
        </dgm:presLayoutVars>
      </dgm:prSet>
      <dgm:spPr/>
    </dgm:pt>
    <dgm:pt modelId="{FF4D078C-E631-43D3-B23C-43683187CE09}" type="pres">
      <dgm:prSet presAssocID="{F4C3C86C-DB15-44C5-9FBB-F9625B1E8741}" presName="left_22_1" presStyleLbl="node1" presStyleIdx="2" presStyleCnt="4" custScaleX="129043" custScaleY="126738" custLinFactNeighborX="3561" custLinFactNeighborY="25039">
        <dgm:presLayoutVars>
          <dgm:bulletEnabled val="1"/>
        </dgm:presLayoutVars>
      </dgm:prSet>
      <dgm:spPr/>
    </dgm:pt>
    <dgm:pt modelId="{76C90B49-B626-4532-AF5D-D790DE148CCD}" type="pres">
      <dgm:prSet presAssocID="{F4C3C86C-DB15-44C5-9FBB-F9625B1E8741}" presName="left_22_2" presStyleLbl="node1" presStyleIdx="3" presStyleCnt="4" custScaleX="117381" custScaleY="127370" custLinFactNeighborX="712" custLinFactNeighborY="-3005">
        <dgm:presLayoutVars>
          <dgm:bulletEnabled val="1"/>
        </dgm:presLayoutVars>
      </dgm:prSet>
      <dgm:spPr/>
    </dgm:pt>
  </dgm:ptLst>
  <dgm:cxnLst>
    <dgm:cxn modelId="{73BC1E8E-9DB4-451B-AF86-316B4323696D}" type="presOf" srcId="{11F6C90C-EC9E-4F1D-A401-9075A3ACED56}" destId="{76C90B49-B626-4532-AF5D-D790DE148CCD}" srcOrd="0" destOrd="0" presId="urn:microsoft.com/office/officeart/2005/8/layout/balance1"/>
    <dgm:cxn modelId="{E22DC459-B0D7-4A52-A1B5-463176E25C25}" srcId="{ED2A33EE-6FD8-4F94-9E59-7133F6CC60DC}" destId="{F3B9135F-9D24-4F8A-91A2-B591CEB66E81}" srcOrd="0" destOrd="0" parTransId="{F414D447-687F-431F-9777-A28765159FEA}" sibTransId="{AD05C157-5378-4707-A491-1F149B2387E9}"/>
    <dgm:cxn modelId="{4DAA9B7F-33F4-4F01-A17A-C1FA6F594E15}" srcId="{F4C3C86C-DB15-44C5-9FBB-F9625B1E8741}" destId="{ED2A33EE-6FD8-4F94-9E59-7133F6CC60DC}" srcOrd="1" destOrd="0" parTransId="{4A464A04-D194-48D7-99B7-592675C79A47}" sibTransId="{96350237-75BE-4743-9A79-4D053511E5BE}"/>
    <dgm:cxn modelId="{4FA71A4A-25D1-4924-B3CB-CEE74BAE825E}" srcId="{62CA826B-DADF-4179-8B22-1039B5E17ED9}" destId="{E0D236DE-4A9C-4B25-8B32-81A6F19DA02D}" srcOrd="0" destOrd="0" parTransId="{1424F552-C05E-4AD2-9CAC-605805C754C3}" sibTransId="{DD98E48E-E2B4-42AC-8ED2-FCCD9F882F30}"/>
    <dgm:cxn modelId="{04B7D14E-843D-49C6-91FC-BE43EB175D5B}" srcId="{ED2A33EE-6FD8-4F94-9E59-7133F6CC60DC}" destId="{88FF96C0-E953-4D1A-A013-0D323EB3F6D3}" srcOrd="1" destOrd="0" parTransId="{6B4CA0E5-F6F4-4FFE-A80E-B7961C20A7BC}" sibTransId="{27241B48-3DBB-41A6-839F-3113DDC74438}"/>
    <dgm:cxn modelId="{975E56A1-C7F6-4CC3-9214-5534726711AD}" srcId="{F4C3C86C-DB15-44C5-9FBB-F9625B1E8741}" destId="{62CA826B-DADF-4179-8B22-1039B5E17ED9}" srcOrd="0" destOrd="0" parTransId="{BDA87A76-4940-41A8-BA19-9A9F54D0BA1B}" sibTransId="{0146AA9B-AC7D-49CC-B3F3-10B92D05EB32}"/>
    <dgm:cxn modelId="{22FAB224-8403-491B-B82F-C9E4E25DA5CF}" type="presOf" srcId="{F3B9135F-9D24-4F8A-91A2-B591CEB66E81}" destId="{B0697927-A1CA-41DF-96D8-973831545265}" srcOrd="0" destOrd="0" presId="urn:microsoft.com/office/officeart/2005/8/layout/balance1"/>
    <dgm:cxn modelId="{A20A2F27-9565-4B60-A6B8-EB7B07D90B98}" type="presOf" srcId="{88FF96C0-E953-4D1A-A013-0D323EB3F6D3}" destId="{E24CB537-A55C-44FD-A9B9-65EFC947CEF2}" srcOrd="0" destOrd="0" presId="urn:microsoft.com/office/officeart/2005/8/layout/balance1"/>
    <dgm:cxn modelId="{FD330F17-F740-4A0B-B3A1-EDA2113DFAE0}" srcId="{62CA826B-DADF-4179-8B22-1039B5E17ED9}" destId="{11F6C90C-EC9E-4F1D-A401-9075A3ACED56}" srcOrd="1" destOrd="0" parTransId="{ECEFA631-F521-46A9-84A0-B905C08CA34B}" sibTransId="{8754FB58-3B0A-429D-9E32-795E6FF371B4}"/>
    <dgm:cxn modelId="{F2F580CC-098C-4B83-81A5-7C4EE3EA6B8E}" type="presOf" srcId="{E0D236DE-4A9C-4B25-8B32-81A6F19DA02D}" destId="{FF4D078C-E631-43D3-B23C-43683187CE09}" srcOrd="0" destOrd="0" presId="urn:microsoft.com/office/officeart/2005/8/layout/balance1"/>
    <dgm:cxn modelId="{5DB83A3E-CE95-41ED-B35E-C05A17CA33AE}" type="presOf" srcId="{ED2A33EE-6FD8-4F94-9E59-7133F6CC60DC}" destId="{07656EB0-534F-4422-B4D5-74BD9BFA9651}" srcOrd="0" destOrd="0" presId="urn:microsoft.com/office/officeart/2005/8/layout/balance1"/>
    <dgm:cxn modelId="{E40B92D4-8D3C-40FD-BCD7-8F9A71DF90F3}" type="presOf" srcId="{62CA826B-DADF-4179-8B22-1039B5E17ED9}" destId="{43CA38F9-EEFD-4434-A8DD-608242402126}" srcOrd="0" destOrd="0" presId="urn:microsoft.com/office/officeart/2005/8/layout/balance1"/>
    <dgm:cxn modelId="{1E3E444C-3226-4F3D-B365-1EB2006C8A1F}" type="presOf" srcId="{F4C3C86C-DB15-44C5-9FBB-F9625B1E8741}" destId="{5631CC51-1FF2-495A-91A2-7BC627D9EEEE}" srcOrd="0" destOrd="0" presId="urn:microsoft.com/office/officeart/2005/8/layout/balance1"/>
    <dgm:cxn modelId="{E387DC53-3735-47C3-BEA2-15303DDAD050}" type="presParOf" srcId="{5631CC51-1FF2-495A-91A2-7BC627D9EEEE}" destId="{F6E20E33-8057-4EC1-84FB-50761530B548}" srcOrd="0" destOrd="0" presId="urn:microsoft.com/office/officeart/2005/8/layout/balance1"/>
    <dgm:cxn modelId="{A5F04542-9AE5-47E2-B654-343DECFEC3A4}" type="presParOf" srcId="{5631CC51-1FF2-495A-91A2-7BC627D9EEEE}" destId="{4EC070EE-B2D0-40D6-9309-E4C8851E388C}" srcOrd="1" destOrd="0" presId="urn:microsoft.com/office/officeart/2005/8/layout/balance1"/>
    <dgm:cxn modelId="{CB1CE278-B885-4797-9AC0-0DAFFB337137}" type="presParOf" srcId="{4EC070EE-B2D0-40D6-9309-E4C8851E388C}" destId="{43CA38F9-EEFD-4434-A8DD-608242402126}" srcOrd="0" destOrd="0" presId="urn:microsoft.com/office/officeart/2005/8/layout/balance1"/>
    <dgm:cxn modelId="{3B418911-36F2-4FEF-BC6F-A6CDBDF1B89B}" type="presParOf" srcId="{4EC070EE-B2D0-40D6-9309-E4C8851E388C}" destId="{07656EB0-534F-4422-B4D5-74BD9BFA9651}" srcOrd="1" destOrd="0" presId="urn:microsoft.com/office/officeart/2005/8/layout/balance1"/>
    <dgm:cxn modelId="{F5FB4D4F-BB45-4AC1-A3E0-6104BC3CCE8D}" type="presParOf" srcId="{5631CC51-1FF2-495A-91A2-7BC627D9EEEE}" destId="{7083A5BA-A36C-459F-AC6F-896B9C0AA090}" srcOrd="2" destOrd="0" presId="urn:microsoft.com/office/officeart/2005/8/layout/balance1"/>
    <dgm:cxn modelId="{97F5840E-12DC-48BE-B1A7-CD4E3CB8445D}" type="presParOf" srcId="{7083A5BA-A36C-459F-AC6F-896B9C0AA090}" destId="{C9580E50-CE9D-47B5-9011-27C7BF2B636A}" srcOrd="0" destOrd="0" presId="urn:microsoft.com/office/officeart/2005/8/layout/balance1"/>
    <dgm:cxn modelId="{16FE7ADC-9C72-4917-9B26-8B7762706F32}" type="presParOf" srcId="{7083A5BA-A36C-459F-AC6F-896B9C0AA090}" destId="{8E68F404-5A0D-402F-A08D-84F9BD95050A}" srcOrd="1" destOrd="0" presId="urn:microsoft.com/office/officeart/2005/8/layout/balance1"/>
    <dgm:cxn modelId="{8C8F71C2-0915-488E-91A1-13BDB22F32B1}" type="presParOf" srcId="{7083A5BA-A36C-459F-AC6F-896B9C0AA090}" destId="{6CEC85CF-1F39-48DB-B0C0-87B129591AA3}" srcOrd="2" destOrd="0" presId="urn:microsoft.com/office/officeart/2005/8/layout/balance1"/>
    <dgm:cxn modelId="{F9129527-3EC3-4FA1-9C18-C368471CA8F4}" type="presParOf" srcId="{7083A5BA-A36C-459F-AC6F-896B9C0AA090}" destId="{B0697927-A1CA-41DF-96D8-973831545265}" srcOrd="3" destOrd="0" presId="urn:microsoft.com/office/officeart/2005/8/layout/balance1"/>
    <dgm:cxn modelId="{22757C14-8970-4D89-AB70-07BE8E010D00}" type="presParOf" srcId="{7083A5BA-A36C-459F-AC6F-896B9C0AA090}" destId="{E24CB537-A55C-44FD-A9B9-65EFC947CEF2}" srcOrd="4" destOrd="0" presId="urn:microsoft.com/office/officeart/2005/8/layout/balance1"/>
    <dgm:cxn modelId="{8E0147F9-3F3A-4EB2-90F6-143E0B38F0FD}" type="presParOf" srcId="{7083A5BA-A36C-459F-AC6F-896B9C0AA090}" destId="{FF4D078C-E631-43D3-B23C-43683187CE09}" srcOrd="5" destOrd="0" presId="urn:microsoft.com/office/officeart/2005/8/layout/balance1"/>
    <dgm:cxn modelId="{562B8E30-E05A-46D2-BA48-E502572565AB}" type="presParOf" srcId="{7083A5BA-A36C-459F-AC6F-896B9C0AA090}" destId="{76C90B49-B626-4532-AF5D-D790DE148CCD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1F27B74-B911-49F3-BD1F-33E33B8C884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EE2591-08C3-40FA-9A28-D877F0A0308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s-ES" sz="1600" dirty="0">
              <a:solidFill>
                <a:schemeClr val="bg1"/>
              </a:solidFill>
            </a:rPr>
            <a:t>Parte de la responsabilidad</a:t>
          </a:r>
        </a:p>
      </dgm:t>
    </dgm:pt>
    <dgm:pt modelId="{8CF204FF-6BDF-400F-A6B5-EDAD7F105543}" type="parTrans" cxnId="{6B517C38-CAE8-4BB3-8B09-6FDECFB60E76}">
      <dgm:prSet/>
      <dgm:spPr/>
      <dgm:t>
        <a:bodyPr/>
        <a:lstStyle/>
        <a:p>
          <a:endParaRPr lang="es-ES"/>
        </a:p>
      </dgm:t>
    </dgm:pt>
    <dgm:pt modelId="{72BEDF2D-0A83-4AA0-A7D0-BD246E930707}" type="sibTrans" cxnId="{6B517C38-CAE8-4BB3-8B09-6FDECFB60E76}">
      <dgm:prSet/>
      <dgm:spPr/>
      <dgm:t>
        <a:bodyPr/>
        <a:lstStyle/>
        <a:p>
          <a:endParaRPr lang="es-ES"/>
        </a:p>
      </dgm:t>
    </dgm:pt>
    <dgm:pt modelId="{838D5206-CDA8-4895-AB49-2B7C7482ACEA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s-ES" sz="1600" dirty="0">
              <a:solidFill>
                <a:schemeClr val="bg1"/>
              </a:solidFill>
            </a:rPr>
            <a:t>Ser</a:t>
          </a:r>
          <a:r>
            <a:rPr lang="es-ES" sz="1600" dirty="0">
              <a:solidFill>
                <a:schemeClr val="bg1"/>
              </a:solidFill>
              <a:latin typeface="Tw Cen MT" panose="020B0602020104020603" pitchFamily="34" charset="0"/>
            </a:rPr>
            <a:t>í</a:t>
          </a:r>
          <a:r>
            <a:rPr lang="es-ES" sz="1600" dirty="0">
              <a:solidFill>
                <a:schemeClr val="bg1"/>
              </a:solidFill>
            </a:rPr>
            <a:t>an responsables los individuos de los factores biológicos y ambientales que lo conforman o rodean</a:t>
          </a:r>
          <a:r>
            <a:rPr lang="es-ES" sz="1300" dirty="0"/>
            <a:t>.</a:t>
          </a:r>
        </a:p>
      </dgm:t>
    </dgm:pt>
    <dgm:pt modelId="{5E14E1F0-24B2-43BB-8357-DE71908801BB}" type="parTrans" cxnId="{379592FA-9E01-4457-B1BB-235C938EFEA7}">
      <dgm:prSet/>
      <dgm:spPr/>
      <dgm:t>
        <a:bodyPr/>
        <a:lstStyle/>
        <a:p>
          <a:endParaRPr lang="es-ES"/>
        </a:p>
      </dgm:t>
    </dgm:pt>
    <dgm:pt modelId="{93F5F063-1A71-4A49-867F-4300C76594E2}" type="sibTrans" cxnId="{379592FA-9E01-4457-B1BB-235C938EFEA7}">
      <dgm:prSet/>
      <dgm:spPr/>
      <dgm:t>
        <a:bodyPr/>
        <a:lstStyle/>
        <a:p>
          <a:endParaRPr lang="es-ES"/>
        </a:p>
      </dgm:t>
    </dgm:pt>
    <dgm:pt modelId="{9F80A5C6-12E8-4C42-8FD6-5C7F3FC31A5E}">
      <dgm:prSet phldrT="[Texto]"/>
      <dgm:spPr/>
      <dgm:t>
        <a:bodyPr/>
        <a:lstStyle/>
        <a:p>
          <a:r>
            <a:rPr lang="es-ES" dirty="0"/>
            <a:t>Predicci</a:t>
          </a:r>
          <a:r>
            <a:rPr lang="es-ES" dirty="0">
              <a:latin typeface="Tw Cen MT" panose="020B0602020104020603" pitchFamily="34" charset="0"/>
            </a:rPr>
            <a:t>ón</a:t>
          </a:r>
          <a:endParaRPr lang="es-ES" dirty="0"/>
        </a:p>
      </dgm:t>
    </dgm:pt>
    <dgm:pt modelId="{2F728B02-08CB-4E06-AE5F-36342011B1DA}" type="parTrans" cxnId="{2AB424C1-85FE-4666-8C13-F45C0FE6D003}">
      <dgm:prSet/>
      <dgm:spPr/>
      <dgm:t>
        <a:bodyPr/>
        <a:lstStyle/>
        <a:p>
          <a:endParaRPr lang="es-ES"/>
        </a:p>
      </dgm:t>
    </dgm:pt>
    <dgm:pt modelId="{1001FBED-C0FF-4906-A7C8-9608592CA02D}" type="sibTrans" cxnId="{2AB424C1-85FE-4666-8C13-F45C0FE6D003}">
      <dgm:prSet/>
      <dgm:spPr/>
      <dgm:t>
        <a:bodyPr/>
        <a:lstStyle/>
        <a:p>
          <a:endParaRPr lang="es-ES"/>
        </a:p>
      </dgm:t>
    </dgm:pt>
    <dgm:pt modelId="{BFDDE20B-132E-4F7B-B52C-78AE9D2F313B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Es necesario para la </a:t>
          </a:r>
          <a:r>
            <a:rPr lang="es-ES" sz="1600" dirty="0" err="1">
              <a:solidFill>
                <a:schemeClr val="bg1"/>
              </a:solidFill>
            </a:rPr>
            <a:t>neurocriminolog</a:t>
          </a:r>
          <a:r>
            <a:rPr lang="es-ES" sz="1600" dirty="0" err="1">
              <a:solidFill>
                <a:schemeClr val="bg1"/>
              </a:solidFill>
              <a:latin typeface="Tw Cen MT" panose="020B0602020104020603" pitchFamily="34" charset="0"/>
            </a:rPr>
            <a:t>í</a:t>
          </a:r>
          <a:r>
            <a:rPr lang="es-ES" sz="1600" dirty="0" err="1">
              <a:solidFill>
                <a:schemeClr val="bg1"/>
              </a:solidFill>
            </a:rPr>
            <a:t>a</a:t>
          </a:r>
          <a:r>
            <a:rPr lang="es-ES" sz="1600" dirty="0">
              <a:solidFill>
                <a:schemeClr val="bg1"/>
              </a:solidFill>
            </a:rPr>
            <a:t> considerar factores de índole ambiental.</a:t>
          </a:r>
        </a:p>
      </dgm:t>
    </dgm:pt>
    <dgm:pt modelId="{20EB76C0-D081-46EB-85B1-F1BEDF0CA81A}" type="parTrans" cxnId="{BD124AB8-F6FE-4B2D-A294-5E8C5C2A2245}">
      <dgm:prSet/>
      <dgm:spPr/>
      <dgm:t>
        <a:bodyPr/>
        <a:lstStyle/>
        <a:p>
          <a:endParaRPr lang="es-ES"/>
        </a:p>
      </dgm:t>
    </dgm:pt>
    <dgm:pt modelId="{6918E20B-A66D-4B70-8BD2-A8CD4FF51289}" type="sibTrans" cxnId="{BD124AB8-F6FE-4B2D-A294-5E8C5C2A2245}">
      <dgm:prSet/>
      <dgm:spPr/>
      <dgm:t>
        <a:bodyPr/>
        <a:lstStyle/>
        <a:p>
          <a:endParaRPr lang="es-ES"/>
        </a:p>
      </dgm:t>
    </dgm:pt>
    <dgm:pt modelId="{591701BF-6589-4D5D-BDD6-9C0D78489D10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La genética molecular ha dado indicios de poder identificar genes específicos relacionados al comportamiento violento. (hormonas/escaneos)</a:t>
          </a:r>
        </a:p>
      </dgm:t>
    </dgm:pt>
    <dgm:pt modelId="{8F84A5F7-FADD-4258-BFE8-B984AF2FBFE2}" type="parTrans" cxnId="{9D7949B9-C79E-4763-9A8C-608A1938346A}">
      <dgm:prSet/>
      <dgm:spPr/>
      <dgm:t>
        <a:bodyPr/>
        <a:lstStyle/>
        <a:p>
          <a:endParaRPr lang="es-ES"/>
        </a:p>
      </dgm:t>
    </dgm:pt>
    <dgm:pt modelId="{1CEB8B60-2F50-47F4-A58F-5A595273C0F6}" type="sibTrans" cxnId="{9D7949B9-C79E-4763-9A8C-608A1938346A}">
      <dgm:prSet/>
      <dgm:spPr/>
      <dgm:t>
        <a:bodyPr/>
        <a:lstStyle/>
        <a:p>
          <a:endParaRPr lang="es-ES"/>
        </a:p>
      </dgm:t>
    </dgm:pt>
    <dgm:pt modelId="{F20E3D44-DD79-47C1-80AD-60CC127751D2}">
      <dgm:prSet phldrT="[Texto]"/>
      <dgm:spPr/>
      <dgm:t>
        <a:bodyPr/>
        <a:lstStyle/>
        <a:p>
          <a:r>
            <a:rPr lang="es-ES" dirty="0"/>
            <a:t>Prevenci</a:t>
          </a:r>
          <a:r>
            <a:rPr lang="es-ES" dirty="0">
              <a:latin typeface="Tw Cen MT" panose="020B0602020104020603" pitchFamily="34" charset="0"/>
            </a:rPr>
            <a:t>ón</a:t>
          </a:r>
          <a:endParaRPr lang="es-ES" dirty="0"/>
        </a:p>
      </dgm:t>
    </dgm:pt>
    <dgm:pt modelId="{8E89A650-76CB-4189-96D2-9DB7A220936A}" type="parTrans" cxnId="{0C2B6191-B1C7-4FD3-A4A6-6EB3CBCA77A2}">
      <dgm:prSet/>
      <dgm:spPr/>
      <dgm:t>
        <a:bodyPr/>
        <a:lstStyle/>
        <a:p>
          <a:endParaRPr lang="es-ES"/>
        </a:p>
      </dgm:t>
    </dgm:pt>
    <dgm:pt modelId="{3B022E95-BC35-444F-9C06-95A68BA6E376}" type="sibTrans" cxnId="{0C2B6191-B1C7-4FD3-A4A6-6EB3CBCA77A2}">
      <dgm:prSet/>
      <dgm:spPr/>
      <dgm:t>
        <a:bodyPr/>
        <a:lstStyle/>
        <a:p>
          <a:endParaRPr lang="es-ES"/>
        </a:p>
      </dgm:t>
    </dgm:pt>
    <dgm:pt modelId="{E648C53E-17FA-4BBD-B1AC-2AE210E0D87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" sz="1400" dirty="0">
              <a:solidFill>
                <a:schemeClr val="bg1"/>
              </a:solidFill>
            </a:rPr>
            <a:t>Si se toman en consideración los factores ambientales y genéticos se podría pensar en la rehabilitación.</a:t>
          </a:r>
        </a:p>
      </dgm:t>
    </dgm:pt>
    <dgm:pt modelId="{A41DDF59-ACD6-4D80-9243-0EF76802D909}" type="parTrans" cxnId="{06839151-93D0-4B4B-A7EC-114D68179982}">
      <dgm:prSet/>
      <dgm:spPr/>
      <dgm:t>
        <a:bodyPr/>
        <a:lstStyle/>
        <a:p>
          <a:endParaRPr lang="es-ES"/>
        </a:p>
      </dgm:t>
    </dgm:pt>
    <dgm:pt modelId="{612234FC-8EE0-44E4-B5FE-351DD66EEAE8}" type="sibTrans" cxnId="{06839151-93D0-4B4B-A7EC-114D68179982}">
      <dgm:prSet/>
      <dgm:spPr/>
      <dgm:t>
        <a:bodyPr/>
        <a:lstStyle/>
        <a:p>
          <a:endParaRPr lang="es-ES"/>
        </a:p>
      </dgm:t>
    </dgm:pt>
    <dgm:pt modelId="{C049F1AF-333B-4714-87C9-F4780FABDE6D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" sz="1400" dirty="0">
              <a:solidFill>
                <a:schemeClr val="bg1"/>
              </a:solidFill>
            </a:rPr>
            <a:t>Farmacología o mejor nutrición para los niños y serotonina para los adultos.</a:t>
          </a:r>
        </a:p>
      </dgm:t>
    </dgm:pt>
    <dgm:pt modelId="{BFCEEC1B-485F-401A-BDBB-08514D7C81A5}" type="parTrans" cxnId="{E7E3AA18-1A4B-413D-829E-7E705421714E}">
      <dgm:prSet/>
      <dgm:spPr/>
      <dgm:t>
        <a:bodyPr/>
        <a:lstStyle/>
        <a:p>
          <a:endParaRPr lang="es-ES"/>
        </a:p>
      </dgm:t>
    </dgm:pt>
    <dgm:pt modelId="{E76F6EE5-B586-4B20-9265-B089AAE81AF9}" type="sibTrans" cxnId="{E7E3AA18-1A4B-413D-829E-7E705421714E}">
      <dgm:prSet/>
      <dgm:spPr/>
      <dgm:t>
        <a:bodyPr/>
        <a:lstStyle/>
        <a:p>
          <a:endParaRPr lang="es-ES"/>
        </a:p>
      </dgm:t>
    </dgm:pt>
    <dgm:pt modelId="{83C394D0-BED4-400F-A68D-989FA7B93D47}">
      <dgm:prSet phldrT="[Texto]"/>
      <dgm:spPr/>
      <dgm:t>
        <a:bodyPr/>
        <a:lstStyle/>
        <a:p>
          <a:r>
            <a:rPr lang="es-ES" dirty="0"/>
            <a:t>Castigo</a:t>
          </a:r>
        </a:p>
      </dgm:t>
    </dgm:pt>
    <dgm:pt modelId="{0A264204-F9BB-4225-B397-F9B8B73C2CBA}" type="sibTrans" cxnId="{6EEFBAEB-8259-41A7-8734-8FA52BCC94C0}">
      <dgm:prSet/>
      <dgm:spPr/>
      <dgm:t>
        <a:bodyPr/>
        <a:lstStyle/>
        <a:p>
          <a:endParaRPr lang="es-ES"/>
        </a:p>
      </dgm:t>
    </dgm:pt>
    <dgm:pt modelId="{011766CE-0F4F-4D2D-9E52-E46E0B71E874}" type="parTrans" cxnId="{6EEFBAEB-8259-41A7-8734-8FA52BCC94C0}">
      <dgm:prSet/>
      <dgm:spPr/>
      <dgm:t>
        <a:bodyPr/>
        <a:lstStyle/>
        <a:p>
          <a:endParaRPr lang="es-ES"/>
        </a:p>
      </dgm:t>
    </dgm:pt>
    <dgm:pt modelId="{E61C16ED-545D-46F0-95FC-9730D67803DC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endParaRPr lang="es-ES" sz="1300" dirty="0"/>
        </a:p>
      </dgm:t>
    </dgm:pt>
    <dgm:pt modelId="{1A58BD83-055C-4407-B79D-54B402F4519B}" type="parTrans" cxnId="{DED88C39-D190-460F-BF12-13E6D070E975}">
      <dgm:prSet/>
      <dgm:spPr/>
      <dgm:t>
        <a:bodyPr/>
        <a:lstStyle/>
        <a:p>
          <a:endParaRPr lang="es-ES"/>
        </a:p>
      </dgm:t>
    </dgm:pt>
    <dgm:pt modelId="{FEB58913-3FBD-4FD5-8D6B-395A1B7F88E3}" type="sibTrans" cxnId="{DED88C39-D190-460F-BF12-13E6D070E975}">
      <dgm:prSet/>
      <dgm:spPr/>
      <dgm:t>
        <a:bodyPr/>
        <a:lstStyle/>
        <a:p>
          <a:endParaRPr lang="es-ES"/>
        </a:p>
      </dgm:t>
    </dgm:pt>
    <dgm:pt modelId="{6B9A62D2-1E0C-4CA5-9368-58BF95F3C15E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300" dirty="0"/>
        </a:p>
      </dgm:t>
    </dgm:pt>
    <dgm:pt modelId="{DAB02F89-6D08-49CD-8B57-EEB0B4E93069}" type="parTrans" cxnId="{51F2520E-2E47-4C4E-A142-2E1A08A985EA}">
      <dgm:prSet/>
      <dgm:spPr/>
      <dgm:t>
        <a:bodyPr/>
        <a:lstStyle/>
        <a:p>
          <a:endParaRPr lang="es-ES"/>
        </a:p>
      </dgm:t>
    </dgm:pt>
    <dgm:pt modelId="{2E0FAB33-76C9-4CCF-A93B-1BEF2F5C3919}" type="sibTrans" cxnId="{51F2520E-2E47-4C4E-A142-2E1A08A985EA}">
      <dgm:prSet/>
      <dgm:spPr/>
      <dgm:t>
        <a:bodyPr/>
        <a:lstStyle/>
        <a:p>
          <a:endParaRPr lang="es-ES"/>
        </a:p>
      </dgm:t>
    </dgm:pt>
    <dgm:pt modelId="{B13F405C-7AF6-4D25-AA25-26339DC0CB12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1300" dirty="0"/>
        </a:p>
      </dgm:t>
    </dgm:pt>
    <dgm:pt modelId="{18EC6E4F-AAEE-481F-94F4-1905DB946BFB}" type="parTrans" cxnId="{03BCCC65-83E6-490A-9798-67FF44C34824}">
      <dgm:prSet/>
      <dgm:spPr/>
      <dgm:t>
        <a:bodyPr/>
        <a:lstStyle/>
        <a:p>
          <a:endParaRPr lang="es-ES"/>
        </a:p>
      </dgm:t>
    </dgm:pt>
    <dgm:pt modelId="{8BB047B8-089B-469C-953A-2770FBD8524F}" type="sibTrans" cxnId="{03BCCC65-83E6-490A-9798-67FF44C34824}">
      <dgm:prSet/>
      <dgm:spPr/>
      <dgm:t>
        <a:bodyPr/>
        <a:lstStyle/>
        <a:p>
          <a:endParaRPr lang="es-ES"/>
        </a:p>
      </dgm:t>
    </dgm:pt>
    <dgm:pt modelId="{F2871474-1200-4470-B065-BDE9831C638C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es-ES" sz="1300" dirty="0"/>
        </a:p>
      </dgm:t>
    </dgm:pt>
    <dgm:pt modelId="{C6439C81-436E-40B7-B522-2C1409020462}" type="parTrans" cxnId="{FD3DE62C-0A25-4ADA-8C96-7041CBC12970}">
      <dgm:prSet/>
      <dgm:spPr/>
      <dgm:t>
        <a:bodyPr/>
        <a:lstStyle/>
        <a:p>
          <a:endParaRPr lang="es-ES"/>
        </a:p>
      </dgm:t>
    </dgm:pt>
    <dgm:pt modelId="{3928D9E2-58BB-4E7D-A22C-20FCC7E29EDC}" type="sibTrans" cxnId="{FD3DE62C-0A25-4ADA-8C96-7041CBC12970}">
      <dgm:prSet/>
      <dgm:spPr/>
      <dgm:t>
        <a:bodyPr/>
        <a:lstStyle/>
        <a:p>
          <a:endParaRPr lang="es-ES"/>
        </a:p>
      </dgm:t>
    </dgm:pt>
    <dgm:pt modelId="{062A7459-9A0F-43FC-BA3E-4D7629D1DC28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" sz="1400" dirty="0">
              <a:solidFill>
                <a:schemeClr val="bg1"/>
              </a:solidFill>
            </a:rPr>
            <a:t>Reinterpretación de la violencia como un problema de salud publica </a:t>
          </a:r>
          <a:r>
            <a:rPr lang="es-ES" sz="1400" dirty="0">
              <a:solidFill>
                <a:schemeClr val="bg1"/>
              </a:solidFill>
              <a:sym typeface="Wingdings" panose="05000000000000000000" pitchFamily="2" charset="2"/>
            </a:rPr>
            <a:t> reinterpretación del fenómeno.</a:t>
          </a:r>
          <a:endParaRPr lang="es-ES" sz="1400" dirty="0">
            <a:solidFill>
              <a:schemeClr val="bg1"/>
            </a:solidFill>
          </a:endParaRPr>
        </a:p>
      </dgm:t>
    </dgm:pt>
    <dgm:pt modelId="{41ACF4D7-8B81-48B0-B4A1-6F29163D165D}" type="parTrans" cxnId="{093E9B40-7F9D-4C7D-B31F-3827D7343644}">
      <dgm:prSet/>
      <dgm:spPr/>
      <dgm:t>
        <a:bodyPr/>
        <a:lstStyle/>
        <a:p>
          <a:endParaRPr lang="es-ES"/>
        </a:p>
      </dgm:t>
    </dgm:pt>
    <dgm:pt modelId="{4A95ABA7-9CA5-4F27-80FA-167E03C5847C}" type="sibTrans" cxnId="{093E9B40-7F9D-4C7D-B31F-3827D7343644}">
      <dgm:prSet/>
      <dgm:spPr/>
      <dgm:t>
        <a:bodyPr/>
        <a:lstStyle/>
        <a:p>
          <a:endParaRPr lang="es-ES"/>
        </a:p>
      </dgm:t>
    </dgm:pt>
    <dgm:pt modelId="{A84B6D6E-C4F0-46E4-9402-C439B98240D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s-ES" sz="1400" dirty="0">
              <a:solidFill>
                <a:schemeClr val="bg1"/>
              </a:solidFill>
            </a:rPr>
            <a:t>Estigma</a:t>
          </a:r>
        </a:p>
      </dgm:t>
    </dgm:pt>
    <dgm:pt modelId="{33F43F88-206D-4BDB-A603-917D078BBB48}" type="parTrans" cxnId="{710ADF5E-E0F9-4140-A85A-7DE4F9F0F0BB}">
      <dgm:prSet/>
      <dgm:spPr/>
      <dgm:t>
        <a:bodyPr/>
        <a:lstStyle/>
        <a:p>
          <a:endParaRPr lang="es-ES"/>
        </a:p>
      </dgm:t>
    </dgm:pt>
    <dgm:pt modelId="{5DA3209A-56A8-4C8D-B135-FAEEFF70DC3F}" type="sibTrans" cxnId="{710ADF5E-E0F9-4140-A85A-7DE4F9F0F0BB}">
      <dgm:prSet/>
      <dgm:spPr/>
      <dgm:t>
        <a:bodyPr/>
        <a:lstStyle/>
        <a:p>
          <a:endParaRPr lang="es-ES"/>
        </a:p>
      </dgm:t>
    </dgm:pt>
    <dgm:pt modelId="{9FFBED3E-C98C-42C2-B5A8-9497D7F51FA1}" type="pres">
      <dgm:prSet presAssocID="{91F27B74-B911-49F3-BD1F-33E33B8C8840}" presName="linearFlow" presStyleCnt="0">
        <dgm:presLayoutVars>
          <dgm:dir/>
          <dgm:animLvl val="lvl"/>
          <dgm:resizeHandles/>
        </dgm:presLayoutVars>
      </dgm:prSet>
      <dgm:spPr/>
    </dgm:pt>
    <dgm:pt modelId="{13ED2C30-DE67-4890-9AAA-EEE10306AC7E}" type="pres">
      <dgm:prSet presAssocID="{83C394D0-BED4-400F-A68D-989FA7B93D47}" presName="compositeNode" presStyleCnt="0">
        <dgm:presLayoutVars>
          <dgm:bulletEnabled val="1"/>
        </dgm:presLayoutVars>
      </dgm:prSet>
      <dgm:spPr/>
    </dgm:pt>
    <dgm:pt modelId="{28CDCB98-3CF2-486C-BAA0-04851FE4CC3C}" type="pres">
      <dgm:prSet presAssocID="{83C394D0-BED4-400F-A68D-989FA7B93D47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FA6017-B8F0-4CAA-8B9B-754023368905}" type="pres">
      <dgm:prSet presAssocID="{83C394D0-BED4-400F-A68D-989FA7B93D47}" presName="childNode" presStyleLbl="node1" presStyleIdx="0" presStyleCnt="3">
        <dgm:presLayoutVars>
          <dgm:bulletEnabled val="1"/>
        </dgm:presLayoutVars>
      </dgm:prSet>
      <dgm:spPr/>
    </dgm:pt>
    <dgm:pt modelId="{3D7DD542-892F-4486-A8EA-9CF2FF75BF72}" type="pres">
      <dgm:prSet presAssocID="{83C394D0-BED4-400F-A68D-989FA7B93D47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B3B838FC-DDAF-429D-ADCC-5AEBF264457D}" type="pres">
      <dgm:prSet presAssocID="{0A264204-F9BB-4225-B397-F9B8B73C2CBA}" presName="sibTrans" presStyleCnt="0"/>
      <dgm:spPr/>
    </dgm:pt>
    <dgm:pt modelId="{B7B6E320-E8CC-4B28-9B71-D558BDA63B42}" type="pres">
      <dgm:prSet presAssocID="{9F80A5C6-12E8-4C42-8FD6-5C7F3FC31A5E}" presName="compositeNode" presStyleCnt="0">
        <dgm:presLayoutVars>
          <dgm:bulletEnabled val="1"/>
        </dgm:presLayoutVars>
      </dgm:prSet>
      <dgm:spPr/>
    </dgm:pt>
    <dgm:pt modelId="{B1211FD5-F7D1-4D19-A674-13ECEA30CB61}" type="pres">
      <dgm:prSet presAssocID="{9F80A5C6-12E8-4C42-8FD6-5C7F3FC31A5E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AE3FDA4-16F5-476B-89A6-41C0F034187F}" type="pres">
      <dgm:prSet presAssocID="{9F80A5C6-12E8-4C42-8FD6-5C7F3FC31A5E}" presName="childNode" presStyleLbl="node1" presStyleIdx="1" presStyleCnt="3">
        <dgm:presLayoutVars>
          <dgm:bulletEnabled val="1"/>
        </dgm:presLayoutVars>
      </dgm:prSet>
      <dgm:spPr/>
    </dgm:pt>
    <dgm:pt modelId="{28B61F32-95C2-484F-9C81-7BAD5A40102C}" type="pres">
      <dgm:prSet presAssocID="{9F80A5C6-12E8-4C42-8FD6-5C7F3FC31A5E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B3E69408-BA60-4F6E-8D3E-1B0FBB6112F1}" type="pres">
      <dgm:prSet presAssocID="{1001FBED-C0FF-4906-A7C8-9608592CA02D}" presName="sibTrans" presStyleCnt="0"/>
      <dgm:spPr/>
    </dgm:pt>
    <dgm:pt modelId="{E350E57F-559C-43B1-9AF3-B566B1F2AE65}" type="pres">
      <dgm:prSet presAssocID="{F20E3D44-DD79-47C1-80AD-60CC127751D2}" presName="compositeNode" presStyleCnt="0">
        <dgm:presLayoutVars>
          <dgm:bulletEnabled val="1"/>
        </dgm:presLayoutVars>
      </dgm:prSet>
      <dgm:spPr/>
    </dgm:pt>
    <dgm:pt modelId="{F69C1ED7-7BE9-4370-AAA1-1802BD1E41D6}" type="pres">
      <dgm:prSet presAssocID="{F20E3D44-DD79-47C1-80AD-60CC127751D2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F04B9136-447A-4627-913D-F75BA71CDDF7}" type="pres">
      <dgm:prSet presAssocID="{F20E3D44-DD79-47C1-80AD-60CC127751D2}" presName="childNode" presStyleLbl="node1" presStyleIdx="2" presStyleCnt="3">
        <dgm:presLayoutVars>
          <dgm:bulletEnabled val="1"/>
        </dgm:presLayoutVars>
      </dgm:prSet>
      <dgm:spPr/>
    </dgm:pt>
    <dgm:pt modelId="{6628353A-99CF-4784-99A3-C3EECEA2F4F7}" type="pres">
      <dgm:prSet presAssocID="{F20E3D44-DD79-47C1-80AD-60CC127751D2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5E0B8F3-650E-429E-8EB9-6E2F68710794}" type="presOf" srcId="{6B9A62D2-1E0C-4CA5-9368-58BF95F3C15E}" destId="{EAE3FDA4-16F5-476B-89A6-41C0F034187F}" srcOrd="0" destOrd="3" presId="urn:microsoft.com/office/officeart/2005/8/layout/hList2"/>
    <dgm:cxn modelId="{C9AE4414-7C60-41B2-95B4-ADF1D5F8ACC3}" type="presOf" srcId="{83C394D0-BED4-400F-A68D-989FA7B93D47}" destId="{3D7DD542-892F-4486-A8EA-9CF2FF75BF72}" srcOrd="0" destOrd="0" presId="urn:microsoft.com/office/officeart/2005/8/layout/hList2"/>
    <dgm:cxn modelId="{187DD44E-F499-4A6A-977D-E2B1C5398EC1}" type="presOf" srcId="{838D5206-CDA8-4895-AB49-2B7C7482ACEA}" destId="{A9FA6017-B8F0-4CAA-8B9B-754023368905}" srcOrd="0" destOrd="1" presId="urn:microsoft.com/office/officeart/2005/8/layout/hList2"/>
    <dgm:cxn modelId="{6B517C38-CAE8-4BB3-8B09-6FDECFB60E76}" srcId="{83C394D0-BED4-400F-A68D-989FA7B93D47}" destId="{37EE2591-08C3-40FA-9A28-D877F0A0308B}" srcOrd="0" destOrd="0" parTransId="{8CF204FF-6BDF-400F-A6B5-EDAD7F105543}" sibTransId="{72BEDF2D-0A83-4AA0-A7D0-BD246E930707}"/>
    <dgm:cxn modelId="{64108366-7210-4893-868A-49B7020E2935}" type="presOf" srcId="{F20E3D44-DD79-47C1-80AD-60CC127751D2}" destId="{6628353A-99CF-4784-99A3-C3EECEA2F4F7}" srcOrd="0" destOrd="0" presId="urn:microsoft.com/office/officeart/2005/8/layout/hList2"/>
    <dgm:cxn modelId="{A892CCBC-01E9-4109-B768-DE4AE259990B}" type="presOf" srcId="{062A7459-9A0F-43FC-BA3E-4D7629D1DC28}" destId="{F04B9136-447A-4627-913D-F75BA71CDDF7}" srcOrd="0" destOrd="2" presId="urn:microsoft.com/office/officeart/2005/8/layout/hList2"/>
    <dgm:cxn modelId="{06839151-93D0-4B4B-A7EC-114D68179982}" srcId="{F20E3D44-DD79-47C1-80AD-60CC127751D2}" destId="{E648C53E-17FA-4BBD-B1AC-2AE210E0D872}" srcOrd="0" destOrd="0" parTransId="{A41DDF59-ACD6-4D80-9243-0EF76802D909}" sibTransId="{612234FC-8EE0-44E4-B5FE-351DD66EEAE8}"/>
    <dgm:cxn modelId="{533A15E1-CC5B-4427-8E0C-2364E65B8934}" type="presOf" srcId="{B13F405C-7AF6-4D25-AA25-26339DC0CB12}" destId="{EAE3FDA4-16F5-476B-89A6-41C0F034187F}" srcOrd="0" destOrd="2" presId="urn:microsoft.com/office/officeart/2005/8/layout/hList2"/>
    <dgm:cxn modelId="{DE694C65-0790-4FE0-B8A4-AA52F74A16AB}" type="presOf" srcId="{A84B6D6E-C4F0-46E4-9402-C439B98240D1}" destId="{F04B9136-447A-4627-913D-F75BA71CDDF7}" srcOrd="0" destOrd="3" presId="urn:microsoft.com/office/officeart/2005/8/layout/hList2"/>
    <dgm:cxn modelId="{3BABF679-E92F-4528-BF97-0ECC61037D3B}" type="presOf" srcId="{91F27B74-B911-49F3-BD1F-33E33B8C8840}" destId="{9FFBED3E-C98C-42C2-B5A8-9497D7F51FA1}" srcOrd="0" destOrd="0" presId="urn:microsoft.com/office/officeart/2005/8/layout/hList2"/>
    <dgm:cxn modelId="{DCA6D0EC-5C2E-4D4C-B4BA-84259E38B73B}" type="presOf" srcId="{BFDDE20B-132E-4F7B-B52C-78AE9D2F313B}" destId="{EAE3FDA4-16F5-476B-89A6-41C0F034187F}" srcOrd="0" destOrd="0" presId="urn:microsoft.com/office/officeart/2005/8/layout/hList2"/>
    <dgm:cxn modelId="{BD124AB8-F6FE-4B2D-A294-5E8C5C2A2245}" srcId="{9F80A5C6-12E8-4C42-8FD6-5C7F3FC31A5E}" destId="{BFDDE20B-132E-4F7B-B52C-78AE9D2F313B}" srcOrd="0" destOrd="0" parTransId="{20EB76C0-D081-46EB-85B1-F1BEDF0CA81A}" sibTransId="{6918E20B-A66D-4B70-8BD2-A8CD4FF51289}"/>
    <dgm:cxn modelId="{093E9B40-7F9D-4C7D-B31F-3827D7343644}" srcId="{F20E3D44-DD79-47C1-80AD-60CC127751D2}" destId="{062A7459-9A0F-43FC-BA3E-4D7629D1DC28}" srcOrd="2" destOrd="0" parTransId="{41ACF4D7-8B81-48B0-B4A1-6F29163D165D}" sibTransId="{4A95ABA7-9CA5-4F27-80FA-167E03C5847C}"/>
    <dgm:cxn modelId="{E35266FC-29C8-4657-B5C0-8DA38D8579FD}" type="presOf" srcId="{E648C53E-17FA-4BBD-B1AC-2AE210E0D872}" destId="{F04B9136-447A-4627-913D-F75BA71CDDF7}" srcOrd="0" destOrd="0" presId="urn:microsoft.com/office/officeart/2005/8/layout/hList2"/>
    <dgm:cxn modelId="{6EEFBAEB-8259-41A7-8734-8FA52BCC94C0}" srcId="{91F27B74-B911-49F3-BD1F-33E33B8C8840}" destId="{83C394D0-BED4-400F-A68D-989FA7B93D47}" srcOrd="0" destOrd="0" parTransId="{011766CE-0F4F-4D2D-9E52-E46E0B71E874}" sibTransId="{0A264204-F9BB-4225-B397-F9B8B73C2CBA}"/>
    <dgm:cxn modelId="{DED88C39-D190-460F-BF12-13E6D070E975}" srcId="{83C394D0-BED4-400F-A68D-989FA7B93D47}" destId="{E61C16ED-545D-46F0-95FC-9730D67803DC}" srcOrd="2" destOrd="0" parTransId="{1A58BD83-055C-4407-B79D-54B402F4519B}" sibTransId="{FEB58913-3FBD-4FD5-8D6B-395A1B7F88E3}"/>
    <dgm:cxn modelId="{038C4D75-30CD-4BF1-9045-1EED969784BD}" type="presOf" srcId="{C049F1AF-333B-4714-87C9-F4780FABDE6D}" destId="{F04B9136-447A-4627-913D-F75BA71CDDF7}" srcOrd="0" destOrd="1" presId="urn:microsoft.com/office/officeart/2005/8/layout/hList2"/>
    <dgm:cxn modelId="{0C2B6191-B1C7-4FD3-A4A6-6EB3CBCA77A2}" srcId="{91F27B74-B911-49F3-BD1F-33E33B8C8840}" destId="{F20E3D44-DD79-47C1-80AD-60CC127751D2}" srcOrd="2" destOrd="0" parTransId="{8E89A650-76CB-4189-96D2-9DB7A220936A}" sibTransId="{3B022E95-BC35-444F-9C06-95A68BA6E376}"/>
    <dgm:cxn modelId="{379592FA-9E01-4457-B1BB-235C938EFEA7}" srcId="{83C394D0-BED4-400F-A68D-989FA7B93D47}" destId="{838D5206-CDA8-4895-AB49-2B7C7482ACEA}" srcOrd="1" destOrd="0" parTransId="{5E14E1F0-24B2-43BB-8357-DE71908801BB}" sibTransId="{93F5F063-1A71-4A49-867F-4300C76594E2}"/>
    <dgm:cxn modelId="{EB8A3582-92EE-41F8-8A9C-92FAE0E6B8A5}" type="presOf" srcId="{591701BF-6589-4D5D-BDD6-9C0D78489D10}" destId="{EAE3FDA4-16F5-476B-89A6-41C0F034187F}" srcOrd="0" destOrd="1" presId="urn:microsoft.com/office/officeart/2005/8/layout/hList2"/>
    <dgm:cxn modelId="{EB0D16E1-D902-4FBF-8422-53CFC9866535}" type="presOf" srcId="{9F80A5C6-12E8-4C42-8FD6-5C7F3FC31A5E}" destId="{28B61F32-95C2-484F-9C81-7BAD5A40102C}" srcOrd="0" destOrd="0" presId="urn:microsoft.com/office/officeart/2005/8/layout/hList2"/>
    <dgm:cxn modelId="{710ADF5E-E0F9-4140-A85A-7DE4F9F0F0BB}" srcId="{F20E3D44-DD79-47C1-80AD-60CC127751D2}" destId="{A84B6D6E-C4F0-46E4-9402-C439B98240D1}" srcOrd="3" destOrd="0" parTransId="{33F43F88-206D-4BDB-A603-917D078BBB48}" sibTransId="{5DA3209A-56A8-4C8D-B135-FAEEFF70DC3F}"/>
    <dgm:cxn modelId="{2AB424C1-85FE-4666-8C13-F45C0FE6D003}" srcId="{91F27B74-B911-49F3-BD1F-33E33B8C8840}" destId="{9F80A5C6-12E8-4C42-8FD6-5C7F3FC31A5E}" srcOrd="1" destOrd="0" parTransId="{2F728B02-08CB-4E06-AE5F-36342011B1DA}" sibTransId="{1001FBED-C0FF-4906-A7C8-9608592CA02D}"/>
    <dgm:cxn modelId="{E7E3AA18-1A4B-413D-829E-7E705421714E}" srcId="{F20E3D44-DD79-47C1-80AD-60CC127751D2}" destId="{C049F1AF-333B-4714-87C9-F4780FABDE6D}" srcOrd="1" destOrd="0" parTransId="{BFCEEC1B-485F-401A-BDBB-08514D7C81A5}" sibTransId="{E76F6EE5-B586-4B20-9265-B089AAE81AF9}"/>
    <dgm:cxn modelId="{03BCCC65-83E6-490A-9798-67FF44C34824}" srcId="{9F80A5C6-12E8-4C42-8FD6-5C7F3FC31A5E}" destId="{B13F405C-7AF6-4D25-AA25-26339DC0CB12}" srcOrd="2" destOrd="0" parTransId="{18EC6E4F-AAEE-481F-94F4-1905DB946BFB}" sibTransId="{8BB047B8-089B-469C-953A-2770FBD8524F}"/>
    <dgm:cxn modelId="{846C73C9-BC0E-4542-938B-870D98B348AC}" type="presOf" srcId="{E61C16ED-545D-46F0-95FC-9730D67803DC}" destId="{A9FA6017-B8F0-4CAA-8B9B-754023368905}" srcOrd="0" destOrd="2" presId="urn:microsoft.com/office/officeart/2005/8/layout/hList2"/>
    <dgm:cxn modelId="{FD3DE62C-0A25-4ADA-8C96-7041CBC12970}" srcId="{F20E3D44-DD79-47C1-80AD-60CC127751D2}" destId="{F2871474-1200-4470-B065-BDE9831C638C}" srcOrd="4" destOrd="0" parTransId="{C6439C81-436E-40B7-B522-2C1409020462}" sibTransId="{3928D9E2-58BB-4E7D-A22C-20FCC7E29EDC}"/>
    <dgm:cxn modelId="{9D7949B9-C79E-4763-9A8C-608A1938346A}" srcId="{9F80A5C6-12E8-4C42-8FD6-5C7F3FC31A5E}" destId="{591701BF-6589-4D5D-BDD6-9C0D78489D10}" srcOrd="1" destOrd="0" parTransId="{8F84A5F7-FADD-4258-BFE8-B984AF2FBFE2}" sibTransId="{1CEB8B60-2F50-47F4-A58F-5A595273C0F6}"/>
    <dgm:cxn modelId="{7B7D132F-DCE3-41FF-A16B-B6101AEFD8F5}" type="presOf" srcId="{37EE2591-08C3-40FA-9A28-D877F0A0308B}" destId="{A9FA6017-B8F0-4CAA-8B9B-754023368905}" srcOrd="0" destOrd="0" presId="urn:microsoft.com/office/officeart/2005/8/layout/hList2"/>
    <dgm:cxn modelId="{51F2520E-2E47-4C4E-A142-2E1A08A985EA}" srcId="{9F80A5C6-12E8-4C42-8FD6-5C7F3FC31A5E}" destId="{6B9A62D2-1E0C-4CA5-9368-58BF95F3C15E}" srcOrd="3" destOrd="0" parTransId="{DAB02F89-6D08-49CD-8B57-EEB0B4E93069}" sibTransId="{2E0FAB33-76C9-4CCF-A93B-1BEF2F5C3919}"/>
    <dgm:cxn modelId="{E3DD2AF1-B4FA-42CF-B4BE-BC36229C91C9}" type="presOf" srcId="{F2871474-1200-4470-B065-BDE9831C638C}" destId="{F04B9136-447A-4627-913D-F75BA71CDDF7}" srcOrd="0" destOrd="4" presId="urn:microsoft.com/office/officeart/2005/8/layout/hList2"/>
    <dgm:cxn modelId="{4D1FEB36-DB53-4F7E-A2FC-479072BBFB96}" type="presParOf" srcId="{9FFBED3E-C98C-42C2-B5A8-9497D7F51FA1}" destId="{13ED2C30-DE67-4890-9AAA-EEE10306AC7E}" srcOrd="0" destOrd="0" presId="urn:microsoft.com/office/officeart/2005/8/layout/hList2"/>
    <dgm:cxn modelId="{98F059C2-F3AB-42B5-9633-8758952BA213}" type="presParOf" srcId="{13ED2C30-DE67-4890-9AAA-EEE10306AC7E}" destId="{28CDCB98-3CF2-486C-BAA0-04851FE4CC3C}" srcOrd="0" destOrd="0" presId="urn:microsoft.com/office/officeart/2005/8/layout/hList2"/>
    <dgm:cxn modelId="{DB92C4EB-2A28-4BF8-A0C7-FDA197C7F9ED}" type="presParOf" srcId="{13ED2C30-DE67-4890-9AAA-EEE10306AC7E}" destId="{A9FA6017-B8F0-4CAA-8B9B-754023368905}" srcOrd="1" destOrd="0" presId="urn:microsoft.com/office/officeart/2005/8/layout/hList2"/>
    <dgm:cxn modelId="{7F07C43D-B355-4860-A8E1-430C60B4C867}" type="presParOf" srcId="{13ED2C30-DE67-4890-9AAA-EEE10306AC7E}" destId="{3D7DD542-892F-4486-A8EA-9CF2FF75BF72}" srcOrd="2" destOrd="0" presId="urn:microsoft.com/office/officeart/2005/8/layout/hList2"/>
    <dgm:cxn modelId="{3C788690-E4B9-4F34-8F9C-89C690A42A8B}" type="presParOf" srcId="{9FFBED3E-C98C-42C2-B5A8-9497D7F51FA1}" destId="{B3B838FC-DDAF-429D-ADCC-5AEBF264457D}" srcOrd="1" destOrd="0" presId="urn:microsoft.com/office/officeart/2005/8/layout/hList2"/>
    <dgm:cxn modelId="{F56E8901-17DC-40D8-AB7A-F77C099792E0}" type="presParOf" srcId="{9FFBED3E-C98C-42C2-B5A8-9497D7F51FA1}" destId="{B7B6E320-E8CC-4B28-9B71-D558BDA63B42}" srcOrd="2" destOrd="0" presId="urn:microsoft.com/office/officeart/2005/8/layout/hList2"/>
    <dgm:cxn modelId="{CDA38404-AD89-4970-B8E1-E0F2596E019F}" type="presParOf" srcId="{B7B6E320-E8CC-4B28-9B71-D558BDA63B42}" destId="{B1211FD5-F7D1-4D19-A674-13ECEA30CB61}" srcOrd="0" destOrd="0" presId="urn:microsoft.com/office/officeart/2005/8/layout/hList2"/>
    <dgm:cxn modelId="{F744514D-13CB-4F09-9BE8-90D776BD63F9}" type="presParOf" srcId="{B7B6E320-E8CC-4B28-9B71-D558BDA63B42}" destId="{EAE3FDA4-16F5-476B-89A6-41C0F034187F}" srcOrd="1" destOrd="0" presId="urn:microsoft.com/office/officeart/2005/8/layout/hList2"/>
    <dgm:cxn modelId="{D02707EA-0E41-45D2-AF0E-DC295D3790E1}" type="presParOf" srcId="{B7B6E320-E8CC-4B28-9B71-D558BDA63B42}" destId="{28B61F32-95C2-484F-9C81-7BAD5A40102C}" srcOrd="2" destOrd="0" presId="urn:microsoft.com/office/officeart/2005/8/layout/hList2"/>
    <dgm:cxn modelId="{5F31035A-6083-40B9-A839-3B1CCAB6FF45}" type="presParOf" srcId="{9FFBED3E-C98C-42C2-B5A8-9497D7F51FA1}" destId="{B3E69408-BA60-4F6E-8D3E-1B0FBB6112F1}" srcOrd="3" destOrd="0" presId="urn:microsoft.com/office/officeart/2005/8/layout/hList2"/>
    <dgm:cxn modelId="{A06570FE-26BB-462D-927A-C032C2F7D965}" type="presParOf" srcId="{9FFBED3E-C98C-42C2-B5A8-9497D7F51FA1}" destId="{E350E57F-559C-43B1-9AF3-B566B1F2AE65}" srcOrd="4" destOrd="0" presId="urn:microsoft.com/office/officeart/2005/8/layout/hList2"/>
    <dgm:cxn modelId="{0E1C4051-1A5E-4B10-97A4-7BCBD033B245}" type="presParOf" srcId="{E350E57F-559C-43B1-9AF3-B566B1F2AE65}" destId="{F69C1ED7-7BE9-4370-AAA1-1802BD1E41D6}" srcOrd="0" destOrd="0" presId="urn:microsoft.com/office/officeart/2005/8/layout/hList2"/>
    <dgm:cxn modelId="{708B98B6-B816-4F5B-BC65-84ECF00011F4}" type="presParOf" srcId="{E350E57F-559C-43B1-9AF3-B566B1F2AE65}" destId="{F04B9136-447A-4627-913D-F75BA71CDDF7}" srcOrd="1" destOrd="0" presId="urn:microsoft.com/office/officeart/2005/8/layout/hList2"/>
    <dgm:cxn modelId="{4C7C2C97-3BB9-4C87-A05C-8AB597D797EA}" type="presParOf" srcId="{E350E57F-559C-43B1-9AF3-B566B1F2AE65}" destId="{6628353A-99CF-4784-99A3-C3EECEA2F4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F4FB6-48AB-4DE6-94D0-9F8080FF04AB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0_3" csCatId="mainScheme" phldr="1"/>
      <dgm:spPr/>
    </dgm:pt>
    <dgm:pt modelId="{21EC8B74-30F8-4A43-A461-665D01394D94}">
      <dgm:prSet phldrT="[Texto]"/>
      <dgm:spPr/>
      <dgm:t>
        <a:bodyPr/>
        <a:lstStyle/>
        <a:p>
          <a:r>
            <a:rPr lang="es-ES" dirty="0"/>
            <a:t>Genética </a:t>
          </a:r>
        </a:p>
      </dgm:t>
    </dgm:pt>
    <dgm:pt modelId="{109B2FFD-FECC-47F7-A3F1-590115958F53}" type="parTrans" cxnId="{1B9944DD-AF8A-43F4-951A-E7071E56B11E}">
      <dgm:prSet/>
      <dgm:spPr/>
      <dgm:t>
        <a:bodyPr/>
        <a:lstStyle/>
        <a:p>
          <a:endParaRPr lang="es-ES"/>
        </a:p>
      </dgm:t>
    </dgm:pt>
    <dgm:pt modelId="{7B6D1B3A-723B-44FB-900C-CEAAC9194F82}" type="sibTrans" cxnId="{1B9944DD-AF8A-43F4-951A-E7071E56B11E}">
      <dgm:prSet/>
      <dgm:spPr/>
      <dgm:t>
        <a:bodyPr/>
        <a:lstStyle/>
        <a:p>
          <a:endParaRPr lang="es-ES"/>
        </a:p>
      </dgm:t>
    </dgm:pt>
    <dgm:pt modelId="{999FBA5C-029D-4B5C-B551-D375FA150D6D}" type="pres">
      <dgm:prSet presAssocID="{B7FF4FB6-48AB-4DE6-94D0-9F8080FF04AB}" presName="Name0" presStyleCnt="0">
        <dgm:presLayoutVars>
          <dgm:dir/>
          <dgm:resizeHandles val="exact"/>
        </dgm:presLayoutVars>
      </dgm:prSet>
      <dgm:spPr/>
    </dgm:pt>
    <dgm:pt modelId="{36A12756-10AC-45E8-9AE9-D703D760A4A9}" type="pres">
      <dgm:prSet presAssocID="{21EC8B74-30F8-4A43-A461-665D01394D94}" presName="composite" presStyleCnt="0"/>
      <dgm:spPr/>
    </dgm:pt>
    <dgm:pt modelId="{82740DA4-9D70-491C-9FFD-3C6B29F4DE7D}" type="pres">
      <dgm:prSet presAssocID="{21EC8B74-30F8-4A43-A461-665D01394D94}" presName="rect1" presStyleLbl="bgImgPlace1" presStyleIdx="0" presStyleCnt="1" custLinFactNeighborX="5980" custLinFactNeighborY="-1316"/>
      <dgm:spPr>
        <a:blipFill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8470AED2-7CE4-4971-BFCB-01920AB8A48E}" type="pres">
      <dgm:prSet presAssocID="{21EC8B74-30F8-4A43-A461-665D01394D94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1B9944DD-AF8A-43F4-951A-E7071E56B11E}" srcId="{B7FF4FB6-48AB-4DE6-94D0-9F8080FF04AB}" destId="{21EC8B74-30F8-4A43-A461-665D01394D94}" srcOrd="0" destOrd="0" parTransId="{109B2FFD-FECC-47F7-A3F1-590115958F53}" sibTransId="{7B6D1B3A-723B-44FB-900C-CEAAC9194F82}"/>
    <dgm:cxn modelId="{FCFF244A-672E-48EB-9DEE-193E2E5168B4}" type="presOf" srcId="{21EC8B74-30F8-4A43-A461-665D01394D94}" destId="{8470AED2-7CE4-4971-BFCB-01920AB8A48E}" srcOrd="0" destOrd="0" presId="urn:microsoft.com/office/officeart/2008/layout/BendingPictureCaptionList"/>
    <dgm:cxn modelId="{54FB9A8C-B17F-44F2-A71E-A0D1A7020F39}" type="presOf" srcId="{B7FF4FB6-48AB-4DE6-94D0-9F8080FF04AB}" destId="{999FBA5C-029D-4B5C-B551-D375FA150D6D}" srcOrd="0" destOrd="0" presId="urn:microsoft.com/office/officeart/2008/layout/BendingPictureCaptionList"/>
    <dgm:cxn modelId="{40FEDE1B-1A0A-4278-A129-17E748BF5000}" type="presParOf" srcId="{999FBA5C-029D-4B5C-B551-D375FA150D6D}" destId="{36A12756-10AC-45E8-9AE9-D703D760A4A9}" srcOrd="0" destOrd="0" presId="urn:microsoft.com/office/officeart/2008/layout/BendingPictureCaptionList"/>
    <dgm:cxn modelId="{1C94569E-4995-4F98-AB81-58D62D962EF3}" type="presParOf" srcId="{36A12756-10AC-45E8-9AE9-D703D760A4A9}" destId="{82740DA4-9D70-491C-9FFD-3C6B29F4DE7D}" srcOrd="0" destOrd="0" presId="urn:microsoft.com/office/officeart/2008/layout/BendingPictureCaptionList"/>
    <dgm:cxn modelId="{43B51F9B-B849-4959-BFCC-BDECD2A133D5}" type="presParOf" srcId="{36A12756-10AC-45E8-9AE9-D703D760A4A9}" destId="{8470AED2-7CE4-4971-BFCB-01920AB8A48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0F5902-B281-481E-A196-D2D453F7C20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3_4" csCatId="accent3" phldr="1"/>
      <dgm:spPr/>
    </dgm:pt>
    <dgm:pt modelId="{95554A0B-C8D6-4CA1-96B6-648B7896E3AA}">
      <dgm:prSet phldrT="[Texto]"/>
      <dgm:spPr/>
      <dgm:t>
        <a:bodyPr/>
        <a:lstStyle/>
        <a:p>
          <a:r>
            <a:rPr lang="es-ES" dirty="0"/>
            <a:t>Contexto</a:t>
          </a:r>
        </a:p>
      </dgm:t>
    </dgm:pt>
    <dgm:pt modelId="{09FDA9BF-7D94-43EE-8E2A-56BE9018BEE3}" type="parTrans" cxnId="{5E40C004-BFB9-4919-AA31-ED052FACB276}">
      <dgm:prSet/>
      <dgm:spPr/>
      <dgm:t>
        <a:bodyPr/>
        <a:lstStyle/>
        <a:p>
          <a:endParaRPr lang="es-ES"/>
        </a:p>
      </dgm:t>
    </dgm:pt>
    <dgm:pt modelId="{7894C5E9-65C2-41EB-A1C6-400732CC46B4}" type="sibTrans" cxnId="{5E40C004-BFB9-4919-AA31-ED052FACB276}">
      <dgm:prSet/>
      <dgm:spPr/>
      <dgm:t>
        <a:bodyPr/>
        <a:lstStyle/>
        <a:p>
          <a:endParaRPr lang="es-ES"/>
        </a:p>
      </dgm:t>
    </dgm:pt>
    <dgm:pt modelId="{A0D15192-9DCA-4EEE-8BBD-5614AAB80BC1}" type="pres">
      <dgm:prSet presAssocID="{FF0F5902-B281-481E-A196-D2D453F7C208}" presName="Name0" presStyleCnt="0">
        <dgm:presLayoutVars>
          <dgm:dir/>
          <dgm:resizeHandles val="exact"/>
        </dgm:presLayoutVars>
      </dgm:prSet>
      <dgm:spPr/>
    </dgm:pt>
    <dgm:pt modelId="{26001A65-894F-4C83-AAC7-EDE7F4DEAEFD}" type="pres">
      <dgm:prSet presAssocID="{95554A0B-C8D6-4CA1-96B6-648B7896E3AA}" presName="composite" presStyleCnt="0"/>
      <dgm:spPr/>
    </dgm:pt>
    <dgm:pt modelId="{29A16C82-B0BD-4C4E-9FB7-DDF1F8BDE662}" type="pres">
      <dgm:prSet presAssocID="{95554A0B-C8D6-4CA1-96B6-648B7896E3AA}" presName="rect1" presStyleLbl="bgImgPlace1" presStyleIdx="0" presStyleCnt="1" custScaleX="106774" custScaleY="113448" custLinFactNeighborX="2264" custLinFactNeighborY="9695"/>
      <dgm:spPr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D2570932-4D0A-414F-B53C-665BB098AB1D}" type="pres">
      <dgm:prSet presAssocID="{95554A0B-C8D6-4CA1-96B6-648B7896E3AA}" presName="wedgeRectCallout1" presStyleLbl="node1" presStyleIdx="0" presStyleCnt="1">
        <dgm:presLayoutVars>
          <dgm:bulletEnabled val="1"/>
        </dgm:presLayoutVars>
      </dgm:prSet>
      <dgm:spPr/>
    </dgm:pt>
  </dgm:ptLst>
  <dgm:cxnLst>
    <dgm:cxn modelId="{5E40C004-BFB9-4919-AA31-ED052FACB276}" srcId="{FF0F5902-B281-481E-A196-D2D453F7C208}" destId="{95554A0B-C8D6-4CA1-96B6-648B7896E3AA}" srcOrd="0" destOrd="0" parTransId="{09FDA9BF-7D94-43EE-8E2A-56BE9018BEE3}" sibTransId="{7894C5E9-65C2-41EB-A1C6-400732CC46B4}"/>
    <dgm:cxn modelId="{90713722-9BD6-473A-B1B6-4519E39403E0}" type="presOf" srcId="{FF0F5902-B281-481E-A196-D2D453F7C208}" destId="{A0D15192-9DCA-4EEE-8BBD-5614AAB80BC1}" srcOrd="0" destOrd="0" presId="urn:microsoft.com/office/officeart/2008/layout/BendingPictureCaptionList"/>
    <dgm:cxn modelId="{E2A5103E-CDB2-4646-A56A-C99E8762CF0D}" type="presOf" srcId="{95554A0B-C8D6-4CA1-96B6-648B7896E3AA}" destId="{D2570932-4D0A-414F-B53C-665BB098AB1D}" srcOrd="0" destOrd="0" presId="urn:microsoft.com/office/officeart/2008/layout/BendingPictureCaptionList"/>
    <dgm:cxn modelId="{BE418580-C16A-49F8-9A41-3A72EFE42D83}" type="presParOf" srcId="{A0D15192-9DCA-4EEE-8BBD-5614AAB80BC1}" destId="{26001A65-894F-4C83-AAC7-EDE7F4DEAEFD}" srcOrd="0" destOrd="0" presId="urn:microsoft.com/office/officeart/2008/layout/BendingPictureCaptionList"/>
    <dgm:cxn modelId="{8D5AC240-44D6-4F6D-92AB-E982324D0D60}" type="presParOf" srcId="{26001A65-894F-4C83-AAC7-EDE7F4DEAEFD}" destId="{29A16C82-B0BD-4C4E-9FB7-DDF1F8BDE662}" srcOrd="0" destOrd="0" presId="urn:microsoft.com/office/officeart/2008/layout/BendingPictureCaptionList"/>
    <dgm:cxn modelId="{3943E66D-2F1D-4492-96FD-67E36B17FC14}" type="presParOf" srcId="{26001A65-894F-4C83-AAC7-EDE7F4DEAEFD}" destId="{D2570932-4D0A-414F-B53C-665BB098AB1D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4D5AAA-40C9-4947-96DF-62CABABD97DF}" type="doc">
      <dgm:prSet loTypeId="urn:microsoft.com/office/officeart/2005/8/layout/process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442DB07-2FC2-46B8-86B5-AE36FBE4FE44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Introducción: </a:t>
          </a:r>
          <a:r>
            <a:rPr lang="es-ES" dirty="0" err="1">
              <a:solidFill>
                <a:schemeClr val="bg1"/>
              </a:solidFill>
            </a:rPr>
            <a:t>Neurocriminología</a:t>
          </a:r>
          <a:endParaRPr lang="es-ES" dirty="0">
            <a:solidFill>
              <a:schemeClr val="bg1"/>
            </a:solidFill>
          </a:endParaRPr>
        </a:p>
      </dgm:t>
    </dgm:pt>
    <dgm:pt modelId="{08E3969D-24F9-49BD-A25F-FEEB3FE2DA5C}" type="parTrans" cxnId="{0E2BC223-5AE9-4F38-B7BB-80B3B0D7DF0E}">
      <dgm:prSet/>
      <dgm:spPr/>
      <dgm:t>
        <a:bodyPr/>
        <a:lstStyle/>
        <a:p>
          <a:endParaRPr lang="es-ES"/>
        </a:p>
      </dgm:t>
    </dgm:pt>
    <dgm:pt modelId="{4F3BBC1D-68A2-4081-9D5E-FAB8A26FD23A}" type="sibTrans" cxnId="{0E2BC223-5AE9-4F38-B7BB-80B3B0D7DF0E}">
      <dgm:prSet/>
      <dgm:spPr/>
      <dgm:t>
        <a:bodyPr/>
        <a:lstStyle/>
        <a:p>
          <a:endParaRPr lang="es-ES"/>
        </a:p>
      </dgm:t>
    </dgm:pt>
    <dgm:pt modelId="{4B4F1C2B-489E-4706-98B2-4AC294FAA8BC}">
      <dgm:prSet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En este artículo se discuten los temas actuales de la neurocriminología, se resumen factores genéticos y ambientales que se asocian con el comportamiento criminal.</a:t>
          </a:r>
        </a:p>
      </dgm:t>
    </dgm:pt>
    <dgm:pt modelId="{3908F4A5-E0EA-4272-9B95-773D8F0DAEF3}" type="parTrans" cxnId="{24EC602B-B1F5-4D1A-9218-A3532F4CE2E5}">
      <dgm:prSet/>
      <dgm:spPr/>
      <dgm:t>
        <a:bodyPr/>
        <a:lstStyle/>
        <a:p>
          <a:endParaRPr lang="es-ES"/>
        </a:p>
      </dgm:t>
    </dgm:pt>
    <dgm:pt modelId="{7A4068D3-17B4-4AF6-8FED-93CF79AAF089}" type="sibTrans" cxnId="{24EC602B-B1F5-4D1A-9218-A3532F4CE2E5}">
      <dgm:prSet/>
      <dgm:spPr/>
      <dgm:t>
        <a:bodyPr/>
        <a:lstStyle/>
        <a:p>
          <a:endParaRPr lang="es-ES"/>
        </a:p>
      </dgm:t>
    </dgm:pt>
    <dgm:pt modelId="{CA33559C-FF42-412A-A615-3E125A68F225}">
      <dgm:prSet/>
      <dgm:spPr/>
      <dgm:t>
        <a:bodyPr/>
        <a:lstStyle/>
        <a:p>
          <a:r>
            <a:rPr lang="es-ES" dirty="0"/>
            <a:t> </a:t>
          </a:r>
          <a:r>
            <a:rPr lang="es-ES" dirty="0">
              <a:solidFill>
                <a:schemeClr val="bg1"/>
              </a:solidFill>
            </a:rPr>
            <a:t>El campo de la neurocriminología utiliza principios y técnicas de neurociencia para aumentar el conocimiento sobre el crimen y poder prevenirlo. </a:t>
          </a:r>
        </a:p>
      </dgm:t>
    </dgm:pt>
    <dgm:pt modelId="{ADCD7B2B-70B6-4B96-9CE1-B4F102FADD3D}" type="parTrans" cxnId="{73930060-5315-4F95-8677-B8A0AD68154C}">
      <dgm:prSet/>
      <dgm:spPr/>
      <dgm:t>
        <a:bodyPr/>
        <a:lstStyle/>
        <a:p>
          <a:endParaRPr lang="es-ES"/>
        </a:p>
      </dgm:t>
    </dgm:pt>
    <dgm:pt modelId="{9C165435-B544-42C1-A35E-5A33B3459AD6}" type="sibTrans" cxnId="{73930060-5315-4F95-8677-B8A0AD68154C}">
      <dgm:prSet/>
      <dgm:spPr/>
      <dgm:t>
        <a:bodyPr/>
        <a:lstStyle/>
        <a:p>
          <a:endParaRPr lang="es-ES"/>
        </a:p>
      </dgm:t>
    </dgm:pt>
    <dgm:pt modelId="{DB38E550-82C5-466C-BAED-63FDB365BB7A}" type="pres">
      <dgm:prSet presAssocID="{3C4D5AAA-40C9-4947-96DF-62CABABD97DF}" presName="Name0" presStyleCnt="0">
        <dgm:presLayoutVars>
          <dgm:dir/>
          <dgm:animLvl val="lvl"/>
          <dgm:resizeHandles val="exact"/>
        </dgm:presLayoutVars>
      </dgm:prSet>
      <dgm:spPr/>
    </dgm:pt>
    <dgm:pt modelId="{0B4AC663-B259-4A6D-ACCE-55492E58A9C3}" type="pres">
      <dgm:prSet presAssocID="{CA33559C-FF42-412A-A615-3E125A68F225}" presName="boxAndChildren" presStyleCnt="0"/>
      <dgm:spPr/>
    </dgm:pt>
    <dgm:pt modelId="{13C12232-6714-4DE2-8056-D7ED70FE3FA7}" type="pres">
      <dgm:prSet presAssocID="{CA33559C-FF42-412A-A615-3E125A68F225}" presName="parentTextBox" presStyleLbl="node1" presStyleIdx="0" presStyleCnt="3"/>
      <dgm:spPr/>
    </dgm:pt>
    <dgm:pt modelId="{34D849AB-5167-46E0-9524-565E0CD493D6}" type="pres">
      <dgm:prSet presAssocID="{7A4068D3-17B4-4AF6-8FED-93CF79AAF089}" presName="sp" presStyleCnt="0"/>
      <dgm:spPr/>
    </dgm:pt>
    <dgm:pt modelId="{31392C20-87E8-4D72-B2B4-C2E39B71D1F8}" type="pres">
      <dgm:prSet presAssocID="{4B4F1C2B-489E-4706-98B2-4AC294FAA8BC}" presName="arrowAndChildren" presStyleCnt="0"/>
      <dgm:spPr/>
    </dgm:pt>
    <dgm:pt modelId="{2C9F7F5D-2BAF-47EC-9230-D65154893655}" type="pres">
      <dgm:prSet presAssocID="{4B4F1C2B-489E-4706-98B2-4AC294FAA8BC}" presName="parentTextArrow" presStyleLbl="node1" presStyleIdx="1" presStyleCnt="3"/>
      <dgm:spPr/>
    </dgm:pt>
    <dgm:pt modelId="{F4D9790E-CEA7-452A-8579-B7FB14977862}" type="pres">
      <dgm:prSet presAssocID="{4F3BBC1D-68A2-4081-9D5E-FAB8A26FD23A}" presName="sp" presStyleCnt="0"/>
      <dgm:spPr/>
    </dgm:pt>
    <dgm:pt modelId="{5D5856D0-9917-415B-93A9-B27E16376733}" type="pres">
      <dgm:prSet presAssocID="{5442DB07-2FC2-46B8-86B5-AE36FBE4FE44}" presName="arrowAndChildren" presStyleCnt="0"/>
      <dgm:spPr/>
    </dgm:pt>
    <dgm:pt modelId="{B76FCD26-3A9F-4020-9189-17CF34B1BB3B}" type="pres">
      <dgm:prSet presAssocID="{5442DB07-2FC2-46B8-86B5-AE36FBE4FE44}" presName="parentTextArrow" presStyleLbl="node1" presStyleIdx="2" presStyleCnt="3" custLinFactNeighborX="-125" custLinFactNeighborY="493"/>
      <dgm:spPr/>
    </dgm:pt>
  </dgm:ptLst>
  <dgm:cxnLst>
    <dgm:cxn modelId="{24EC602B-B1F5-4D1A-9218-A3532F4CE2E5}" srcId="{3C4D5AAA-40C9-4947-96DF-62CABABD97DF}" destId="{4B4F1C2B-489E-4706-98B2-4AC294FAA8BC}" srcOrd="1" destOrd="0" parTransId="{3908F4A5-E0EA-4272-9B95-773D8F0DAEF3}" sibTransId="{7A4068D3-17B4-4AF6-8FED-93CF79AAF089}"/>
    <dgm:cxn modelId="{73930060-5315-4F95-8677-B8A0AD68154C}" srcId="{3C4D5AAA-40C9-4947-96DF-62CABABD97DF}" destId="{CA33559C-FF42-412A-A615-3E125A68F225}" srcOrd="2" destOrd="0" parTransId="{ADCD7B2B-70B6-4B96-9CE1-B4F102FADD3D}" sibTransId="{9C165435-B544-42C1-A35E-5A33B3459AD6}"/>
    <dgm:cxn modelId="{FF4C7FC7-8B10-4806-AD77-E0C4E78DA0DB}" type="presOf" srcId="{3C4D5AAA-40C9-4947-96DF-62CABABD97DF}" destId="{DB38E550-82C5-466C-BAED-63FDB365BB7A}" srcOrd="0" destOrd="0" presId="urn:microsoft.com/office/officeart/2005/8/layout/process4"/>
    <dgm:cxn modelId="{9BAAC572-028A-4100-87E6-9BC38C491467}" type="presOf" srcId="{5442DB07-2FC2-46B8-86B5-AE36FBE4FE44}" destId="{B76FCD26-3A9F-4020-9189-17CF34B1BB3B}" srcOrd="0" destOrd="0" presId="urn:microsoft.com/office/officeart/2005/8/layout/process4"/>
    <dgm:cxn modelId="{0E2BC223-5AE9-4F38-B7BB-80B3B0D7DF0E}" srcId="{3C4D5AAA-40C9-4947-96DF-62CABABD97DF}" destId="{5442DB07-2FC2-46B8-86B5-AE36FBE4FE44}" srcOrd="0" destOrd="0" parTransId="{08E3969D-24F9-49BD-A25F-FEEB3FE2DA5C}" sibTransId="{4F3BBC1D-68A2-4081-9D5E-FAB8A26FD23A}"/>
    <dgm:cxn modelId="{733DC344-534B-4328-A987-D1CAC5243F3F}" type="presOf" srcId="{4B4F1C2B-489E-4706-98B2-4AC294FAA8BC}" destId="{2C9F7F5D-2BAF-47EC-9230-D65154893655}" srcOrd="0" destOrd="0" presId="urn:microsoft.com/office/officeart/2005/8/layout/process4"/>
    <dgm:cxn modelId="{085F505D-1AC2-4C5C-A636-A39318E3DA94}" type="presOf" srcId="{CA33559C-FF42-412A-A615-3E125A68F225}" destId="{13C12232-6714-4DE2-8056-D7ED70FE3FA7}" srcOrd="0" destOrd="0" presId="urn:microsoft.com/office/officeart/2005/8/layout/process4"/>
    <dgm:cxn modelId="{965DF725-89E5-4D50-9F43-15D83D9DCF01}" type="presParOf" srcId="{DB38E550-82C5-466C-BAED-63FDB365BB7A}" destId="{0B4AC663-B259-4A6D-ACCE-55492E58A9C3}" srcOrd="0" destOrd="0" presId="urn:microsoft.com/office/officeart/2005/8/layout/process4"/>
    <dgm:cxn modelId="{4CB024FA-D3BB-44FF-8979-4A69CD6E79CA}" type="presParOf" srcId="{0B4AC663-B259-4A6D-ACCE-55492E58A9C3}" destId="{13C12232-6714-4DE2-8056-D7ED70FE3FA7}" srcOrd="0" destOrd="0" presId="urn:microsoft.com/office/officeart/2005/8/layout/process4"/>
    <dgm:cxn modelId="{A8845E92-0A7A-4B25-8DFC-1C4CB96120F2}" type="presParOf" srcId="{DB38E550-82C5-466C-BAED-63FDB365BB7A}" destId="{34D849AB-5167-46E0-9524-565E0CD493D6}" srcOrd="1" destOrd="0" presId="urn:microsoft.com/office/officeart/2005/8/layout/process4"/>
    <dgm:cxn modelId="{25575451-5C8A-435F-9FD5-3E94A3350708}" type="presParOf" srcId="{DB38E550-82C5-466C-BAED-63FDB365BB7A}" destId="{31392C20-87E8-4D72-B2B4-C2E39B71D1F8}" srcOrd="2" destOrd="0" presId="urn:microsoft.com/office/officeart/2005/8/layout/process4"/>
    <dgm:cxn modelId="{332DCB5F-6644-4927-A5E0-8909D5CB710C}" type="presParOf" srcId="{31392C20-87E8-4D72-B2B4-C2E39B71D1F8}" destId="{2C9F7F5D-2BAF-47EC-9230-D65154893655}" srcOrd="0" destOrd="0" presId="urn:microsoft.com/office/officeart/2005/8/layout/process4"/>
    <dgm:cxn modelId="{EF107778-AF5B-431A-A94E-BBF3C84F55D3}" type="presParOf" srcId="{DB38E550-82C5-466C-BAED-63FDB365BB7A}" destId="{F4D9790E-CEA7-452A-8579-B7FB14977862}" srcOrd="3" destOrd="0" presId="urn:microsoft.com/office/officeart/2005/8/layout/process4"/>
    <dgm:cxn modelId="{BBB9301D-62A8-4281-93E1-2595C7E269FF}" type="presParOf" srcId="{DB38E550-82C5-466C-BAED-63FDB365BB7A}" destId="{5D5856D0-9917-415B-93A9-B27E16376733}" srcOrd="4" destOrd="0" presId="urn:microsoft.com/office/officeart/2005/8/layout/process4"/>
    <dgm:cxn modelId="{9BCB1094-8D98-490F-8ED5-04273DF2EA05}" type="presParOf" srcId="{5D5856D0-9917-415B-93A9-B27E16376733}" destId="{B76FCD26-3A9F-4020-9189-17CF34B1BB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0EAF8A-685D-4E5B-87F1-D14C2B894BE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70AA47-D821-480A-A5CC-1FFAB656DB8D}">
      <dgm:prSet phldrT="[Texto]"/>
      <dgm:spPr/>
      <dgm:t>
        <a:bodyPr/>
        <a:lstStyle/>
        <a:p>
          <a:r>
            <a:rPr lang="es-ES" dirty="0"/>
            <a:t>Genética </a:t>
          </a:r>
        </a:p>
      </dgm:t>
    </dgm:pt>
    <dgm:pt modelId="{EAE66451-741B-4C02-A343-5830FC9F491A}" type="parTrans" cxnId="{111EF27B-8EA4-4694-98CF-129A2CA54408}">
      <dgm:prSet/>
      <dgm:spPr/>
      <dgm:t>
        <a:bodyPr/>
        <a:lstStyle/>
        <a:p>
          <a:endParaRPr lang="es-ES"/>
        </a:p>
      </dgm:t>
    </dgm:pt>
    <dgm:pt modelId="{00F48D51-2AF8-4507-A021-357D806F0993}" type="sibTrans" cxnId="{111EF27B-8EA4-4694-98CF-129A2CA54408}">
      <dgm:prSet/>
      <dgm:spPr/>
      <dgm:t>
        <a:bodyPr/>
        <a:lstStyle/>
        <a:p>
          <a:endParaRPr lang="es-ES"/>
        </a:p>
      </dgm:t>
    </dgm:pt>
    <dgm:pt modelId="{E054BA00-66F5-431A-BC1E-2A8B6EB36A90}">
      <dgm:prSet phldrT="[Texto]"/>
      <dgm:spPr/>
      <dgm:t>
        <a:bodyPr/>
        <a:lstStyle/>
        <a:p>
          <a:r>
            <a:rPr lang="es-ES" dirty="0" err="1"/>
            <a:t>Epigenética</a:t>
          </a:r>
          <a:r>
            <a:rPr lang="es-ES" dirty="0"/>
            <a:t> </a:t>
          </a:r>
        </a:p>
      </dgm:t>
    </dgm:pt>
    <dgm:pt modelId="{B069F4B0-2DD3-418B-8711-17EEF360A4E7}" type="parTrans" cxnId="{88407746-9D24-4BA6-9459-AB552F87A94C}">
      <dgm:prSet/>
      <dgm:spPr/>
      <dgm:t>
        <a:bodyPr/>
        <a:lstStyle/>
        <a:p>
          <a:endParaRPr lang="es-ES"/>
        </a:p>
      </dgm:t>
    </dgm:pt>
    <dgm:pt modelId="{5765A9E4-F587-4511-9F47-6DCEF6615BFC}" type="sibTrans" cxnId="{88407746-9D24-4BA6-9459-AB552F87A94C}">
      <dgm:prSet/>
      <dgm:spPr/>
      <dgm:t>
        <a:bodyPr/>
        <a:lstStyle/>
        <a:p>
          <a:endParaRPr lang="es-ES"/>
        </a:p>
      </dgm:t>
    </dgm:pt>
    <dgm:pt modelId="{2F9C5A62-CE17-4BE7-9B72-E436DD813FC3}">
      <dgm:prSet/>
      <dgm:spPr/>
      <dgm:t>
        <a:bodyPr/>
        <a:lstStyle/>
        <a:p>
          <a:r>
            <a:rPr lang="es-ES" dirty="0"/>
            <a:t>Sobre 100 estudios del comportamiento genético han llegado a la conclusión que el comportamiento antisocial y agresivo tiene una base genética en un 40 a 60%.</a:t>
          </a:r>
        </a:p>
      </dgm:t>
    </dgm:pt>
    <dgm:pt modelId="{E9E21520-581D-489A-92D3-66D63D3875A5}" type="parTrans" cxnId="{5FF03699-0CBF-481E-9F2B-BE7FEE424B8B}">
      <dgm:prSet/>
      <dgm:spPr/>
      <dgm:t>
        <a:bodyPr/>
        <a:lstStyle/>
        <a:p>
          <a:endParaRPr lang="es-ES"/>
        </a:p>
      </dgm:t>
    </dgm:pt>
    <dgm:pt modelId="{81F11E58-9DE0-423B-B2B3-DBAECC298CCF}" type="sibTrans" cxnId="{5FF03699-0CBF-481E-9F2B-BE7FEE424B8B}">
      <dgm:prSet/>
      <dgm:spPr/>
      <dgm:t>
        <a:bodyPr/>
        <a:lstStyle/>
        <a:p>
          <a:endParaRPr lang="es-ES"/>
        </a:p>
      </dgm:t>
    </dgm:pt>
    <dgm:pt modelId="{DC8E5D52-6F63-4DF1-80C0-049AB50042BC}">
      <dgm:prSet/>
      <dgm:spPr/>
      <dgm:t>
        <a:bodyPr/>
        <a:lstStyle/>
        <a:p>
          <a:r>
            <a:rPr lang="es-ES" dirty="0"/>
            <a:t>Estudios con gemelos que han sido adoptados demuestran que, aunque se encuentren en un contexto social diferente hay influencias hereditarias sobre el comportamiento antisocial y agresivo.</a:t>
          </a:r>
        </a:p>
      </dgm:t>
    </dgm:pt>
    <dgm:pt modelId="{F8193B17-B9C4-44E7-A04E-4708AC1E8A73}" type="parTrans" cxnId="{40AB83A1-603F-446D-B9AE-C22EAEA55CBE}">
      <dgm:prSet/>
      <dgm:spPr/>
      <dgm:t>
        <a:bodyPr/>
        <a:lstStyle/>
        <a:p>
          <a:endParaRPr lang="es-ES"/>
        </a:p>
      </dgm:t>
    </dgm:pt>
    <dgm:pt modelId="{21F6D75F-1F94-426F-A968-5F7163277967}" type="sibTrans" cxnId="{40AB83A1-603F-446D-B9AE-C22EAEA55CBE}">
      <dgm:prSet/>
      <dgm:spPr/>
      <dgm:t>
        <a:bodyPr/>
        <a:lstStyle/>
        <a:p>
          <a:endParaRPr lang="es-ES"/>
        </a:p>
      </dgm:t>
    </dgm:pt>
    <dgm:pt modelId="{17176F2D-642B-4BE4-A81A-8FA8D3B171F6}">
      <dgm:prSet/>
      <dgm:spPr/>
      <dgm:t>
        <a:bodyPr/>
        <a:lstStyle/>
        <a:p>
          <a:r>
            <a:rPr lang="es-ES" dirty="0"/>
            <a:t>El ambiente social también tiene influjos en el comportamiento, hay estudios genéticos que demuestran que los genes pueden influenciar el comportamiento solo en determinados contextos peligrosos para la salud física o mental del individuo.</a:t>
          </a:r>
        </a:p>
      </dgm:t>
    </dgm:pt>
    <dgm:pt modelId="{D8AB24AB-D81A-460F-A989-4AA5160C9212}" type="parTrans" cxnId="{202999C9-E39F-4347-92C5-DC5CFE01CA80}">
      <dgm:prSet/>
      <dgm:spPr/>
      <dgm:t>
        <a:bodyPr/>
        <a:lstStyle/>
        <a:p>
          <a:endParaRPr lang="es-ES"/>
        </a:p>
      </dgm:t>
    </dgm:pt>
    <dgm:pt modelId="{C14B4F4D-CA39-4F6D-8482-32D517CCE887}" type="sibTrans" cxnId="{202999C9-E39F-4347-92C5-DC5CFE01CA80}">
      <dgm:prSet/>
      <dgm:spPr/>
      <dgm:t>
        <a:bodyPr/>
        <a:lstStyle/>
        <a:p>
          <a:endParaRPr lang="es-ES"/>
        </a:p>
      </dgm:t>
    </dgm:pt>
    <dgm:pt modelId="{8829F21C-F59C-4567-859C-C419DE7B8B9C}">
      <dgm:prSet/>
      <dgm:spPr/>
      <dgm:t>
        <a:bodyPr/>
        <a:lstStyle/>
        <a:p>
          <a:r>
            <a:rPr lang="es-ES" dirty="0"/>
            <a:t>Investigaciones en epigenética muestran que el contexto social puede afectar como los genes funcionan, estos nuevos datos deshabilitan el argumento tradicional de la biología determinista.</a:t>
          </a:r>
        </a:p>
      </dgm:t>
    </dgm:pt>
    <dgm:pt modelId="{08FC8C8A-EFA7-4407-8247-5AE6931E855F}" type="parTrans" cxnId="{6B4E0A1B-09E7-42B8-A9F0-B2222BBBAAE4}">
      <dgm:prSet/>
      <dgm:spPr/>
      <dgm:t>
        <a:bodyPr/>
        <a:lstStyle/>
        <a:p>
          <a:endParaRPr lang="es-ES"/>
        </a:p>
      </dgm:t>
    </dgm:pt>
    <dgm:pt modelId="{3A3FA7E3-2DE5-4336-BB89-FF4FE7A21066}" type="sibTrans" cxnId="{6B4E0A1B-09E7-42B8-A9F0-B2222BBBAAE4}">
      <dgm:prSet/>
      <dgm:spPr/>
      <dgm:t>
        <a:bodyPr/>
        <a:lstStyle/>
        <a:p>
          <a:endParaRPr lang="es-ES"/>
        </a:p>
      </dgm:t>
    </dgm:pt>
    <dgm:pt modelId="{9C2E36EA-D2BE-4BDE-B641-4561B037E906}" type="pres">
      <dgm:prSet presAssocID="{7B0EAF8A-685D-4E5B-87F1-D14C2B894BE9}" presName="list" presStyleCnt="0">
        <dgm:presLayoutVars>
          <dgm:dir/>
          <dgm:animLvl val="lvl"/>
        </dgm:presLayoutVars>
      </dgm:prSet>
      <dgm:spPr/>
    </dgm:pt>
    <dgm:pt modelId="{07FE501E-C59E-4200-A6AB-E8863B3BEDB9}" type="pres">
      <dgm:prSet presAssocID="{6A70AA47-D821-480A-A5CC-1FFAB656DB8D}" presName="posSpace" presStyleCnt="0"/>
      <dgm:spPr/>
    </dgm:pt>
    <dgm:pt modelId="{73134047-DB2B-4194-B3D4-D52B8D598C86}" type="pres">
      <dgm:prSet presAssocID="{6A70AA47-D821-480A-A5CC-1FFAB656DB8D}" presName="vertFlow" presStyleCnt="0"/>
      <dgm:spPr/>
    </dgm:pt>
    <dgm:pt modelId="{58696165-D941-4A91-BAF3-3BBB7ECB9540}" type="pres">
      <dgm:prSet presAssocID="{6A70AA47-D821-480A-A5CC-1FFAB656DB8D}" presName="topSpace" presStyleCnt="0"/>
      <dgm:spPr/>
    </dgm:pt>
    <dgm:pt modelId="{72A42915-6D57-4133-8F18-07B5DA4F6DA7}" type="pres">
      <dgm:prSet presAssocID="{6A70AA47-D821-480A-A5CC-1FFAB656DB8D}" presName="firstComp" presStyleCnt="0"/>
      <dgm:spPr/>
    </dgm:pt>
    <dgm:pt modelId="{99D76BB6-8216-4DA4-A254-7A313AF0912C}" type="pres">
      <dgm:prSet presAssocID="{6A70AA47-D821-480A-A5CC-1FFAB656DB8D}" presName="firstChild" presStyleLbl="bgAccFollowNode1" presStyleIdx="0" presStyleCnt="4"/>
      <dgm:spPr/>
    </dgm:pt>
    <dgm:pt modelId="{9632B51A-7CF5-4ACC-8AB7-745D1ABA4CC8}" type="pres">
      <dgm:prSet presAssocID="{6A70AA47-D821-480A-A5CC-1FFAB656DB8D}" presName="firstChildTx" presStyleLbl="bgAccFollowNode1" presStyleIdx="0" presStyleCnt="4">
        <dgm:presLayoutVars>
          <dgm:bulletEnabled val="1"/>
        </dgm:presLayoutVars>
      </dgm:prSet>
      <dgm:spPr/>
    </dgm:pt>
    <dgm:pt modelId="{4261D985-29C6-410A-8FAE-6CCC67A4DEC1}" type="pres">
      <dgm:prSet presAssocID="{DC8E5D52-6F63-4DF1-80C0-049AB50042BC}" presName="comp" presStyleCnt="0"/>
      <dgm:spPr/>
    </dgm:pt>
    <dgm:pt modelId="{6F3992B0-CC48-4610-9C1E-F04F987D516E}" type="pres">
      <dgm:prSet presAssocID="{DC8E5D52-6F63-4DF1-80C0-049AB50042BC}" presName="child" presStyleLbl="bgAccFollowNode1" presStyleIdx="1" presStyleCnt="4"/>
      <dgm:spPr/>
    </dgm:pt>
    <dgm:pt modelId="{DAD35B0E-58E1-433B-9296-580AAEF6C85E}" type="pres">
      <dgm:prSet presAssocID="{DC8E5D52-6F63-4DF1-80C0-049AB50042BC}" presName="childTx" presStyleLbl="bgAccFollowNode1" presStyleIdx="1" presStyleCnt="4">
        <dgm:presLayoutVars>
          <dgm:bulletEnabled val="1"/>
        </dgm:presLayoutVars>
      </dgm:prSet>
      <dgm:spPr/>
    </dgm:pt>
    <dgm:pt modelId="{A90B6E74-1CB4-4166-83F8-2CC29F3CAAFF}" type="pres">
      <dgm:prSet presAssocID="{6A70AA47-D821-480A-A5CC-1FFAB656DB8D}" presName="negSpace" presStyleCnt="0"/>
      <dgm:spPr/>
    </dgm:pt>
    <dgm:pt modelId="{A864DD88-FB4D-4FA6-9B22-393352D401F4}" type="pres">
      <dgm:prSet presAssocID="{6A70AA47-D821-480A-A5CC-1FFAB656DB8D}" presName="circle" presStyleLbl="node1" presStyleIdx="0" presStyleCnt="2"/>
      <dgm:spPr/>
    </dgm:pt>
    <dgm:pt modelId="{4148DC30-E4D1-4180-813A-74C433B9D36E}" type="pres">
      <dgm:prSet presAssocID="{00F48D51-2AF8-4507-A021-357D806F0993}" presName="transSpace" presStyleCnt="0"/>
      <dgm:spPr/>
    </dgm:pt>
    <dgm:pt modelId="{27196017-7A73-4D2C-B9D5-F106E31BA338}" type="pres">
      <dgm:prSet presAssocID="{E054BA00-66F5-431A-BC1E-2A8B6EB36A90}" presName="posSpace" presStyleCnt="0"/>
      <dgm:spPr/>
    </dgm:pt>
    <dgm:pt modelId="{83061569-00F9-422E-A03A-8DE607429013}" type="pres">
      <dgm:prSet presAssocID="{E054BA00-66F5-431A-BC1E-2A8B6EB36A90}" presName="vertFlow" presStyleCnt="0"/>
      <dgm:spPr/>
    </dgm:pt>
    <dgm:pt modelId="{57E3E3CB-E91B-450B-B3A1-F6BD0196EE99}" type="pres">
      <dgm:prSet presAssocID="{E054BA00-66F5-431A-BC1E-2A8B6EB36A90}" presName="topSpace" presStyleCnt="0"/>
      <dgm:spPr/>
    </dgm:pt>
    <dgm:pt modelId="{DF1BF1A8-70EA-47C7-A9A6-35658A54CB87}" type="pres">
      <dgm:prSet presAssocID="{E054BA00-66F5-431A-BC1E-2A8B6EB36A90}" presName="firstComp" presStyleCnt="0"/>
      <dgm:spPr/>
    </dgm:pt>
    <dgm:pt modelId="{F553751E-9046-42E2-A4A1-F9F315381756}" type="pres">
      <dgm:prSet presAssocID="{E054BA00-66F5-431A-BC1E-2A8B6EB36A90}" presName="firstChild" presStyleLbl="bgAccFollowNode1" presStyleIdx="2" presStyleCnt="4"/>
      <dgm:spPr/>
    </dgm:pt>
    <dgm:pt modelId="{A18ED50D-A475-4C4D-A2A0-971601C8DE49}" type="pres">
      <dgm:prSet presAssocID="{E054BA00-66F5-431A-BC1E-2A8B6EB36A90}" presName="firstChildTx" presStyleLbl="bgAccFollowNode1" presStyleIdx="2" presStyleCnt="4">
        <dgm:presLayoutVars>
          <dgm:bulletEnabled val="1"/>
        </dgm:presLayoutVars>
      </dgm:prSet>
      <dgm:spPr/>
    </dgm:pt>
    <dgm:pt modelId="{C173064A-547F-444F-A77B-1D6C01AE87B9}" type="pres">
      <dgm:prSet presAssocID="{8829F21C-F59C-4567-859C-C419DE7B8B9C}" presName="comp" presStyleCnt="0"/>
      <dgm:spPr/>
    </dgm:pt>
    <dgm:pt modelId="{21D281B2-6B5F-4A81-A960-1440BD266C8F}" type="pres">
      <dgm:prSet presAssocID="{8829F21C-F59C-4567-859C-C419DE7B8B9C}" presName="child" presStyleLbl="bgAccFollowNode1" presStyleIdx="3" presStyleCnt="4" custLinFactNeighborX="63" custLinFactNeighborY="-471"/>
      <dgm:spPr/>
    </dgm:pt>
    <dgm:pt modelId="{83C83747-19A2-4E1B-BA97-5905966A1CD0}" type="pres">
      <dgm:prSet presAssocID="{8829F21C-F59C-4567-859C-C419DE7B8B9C}" presName="childTx" presStyleLbl="bgAccFollowNode1" presStyleIdx="3" presStyleCnt="4">
        <dgm:presLayoutVars>
          <dgm:bulletEnabled val="1"/>
        </dgm:presLayoutVars>
      </dgm:prSet>
      <dgm:spPr/>
    </dgm:pt>
    <dgm:pt modelId="{06B2EC3E-0207-4BF9-ADE7-21029BE0E781}" type="pres">
      <dgm:prSet presAssocID="{E054BA00-66F5-431A-BC1E-2A8B6EB36A90}" presName="negSpace" presStyleCnt="0"/>
      <dgm:spPr/>
    </dgm:pt>
    <dgm:pt modelId="{96F6A670-8F5B-4326-8C90-3BDC3B7484B2}" type="pres">
      <dgm:prSet presAssocID="{E054BA00-66F5-431A-BC1E-2A8B6EB36A90}" presName="circle" presStyleLbl="node1" presStyleIdx="1" presStyleCnt="2"/>
      <dgm:spPr/>
    </dgm:pt>
  </dgm:ptLst>
  <dgm:cxnLst>
    <dgm:cxn modelId="{EF7ADC3D-4D90-47C8-B467-85949FA535E4}" type="presOf" srcId="{DC8E5D52-6F63-4DF1-80C0-049AB50042BC}" destId="{DAD35B0E-58E1-433B-9296-580AAEF6C85E}" srcOrd="1" destOrd="0" presId="urn:microsoft.com/office/officeart/2005/8/layout/hList9"/>
    <dgm:cxn modelId="{3EE2BDBD-DD8F-4BE8-A356-5B19AE861B92}" type="presOf" srcId="{DC8E5D52-6F63-4DF1-80C0-049AB50042BC}" destId="{6F3992B0-CC48-4610-9C1E-F04F987D516E}" srcOrd="0" destOrd="0" presId="urn:microsoft.com/office/officeart/2005/8/layout/hList9"/>
    <dgm:cxn modelId="{50993A99-A2F5-4812-9564-E12925D81E0C}" type="presOf" srcId="{2F9C5A62-CE17-4BE7-9B72-E436DD813FC3}" destId="{9632B51A-7CF5-4ACC-8AB7-745D1ABA4CC8}" srcOrd="1" destOrd="0" presId="urn:microsoft.com/office/officeart/2005/8/layout/hList9"/>
    <dgm:cxn modelId="{111EF27B-8EA4-4694-98CF-129A2CA54408}" srcId="{7B0EAF8A-685D-4E5B-87F1-D14C2B894BE9}" destId="{6A70AA47-D821-480A-A5CC-1FFAB656DB8D}" srcOrd="0" destOrd="0" parTransId="{EAE66451-741B-4C02-A343-5830FC9F491A}" sibTransId="{00F48D51-2AF8-4507-A021-357D806F0993}"/>
    <dgm:cxn modelId="{65F77CD0-3CE3-4E0D-AB9C-CFFD2187D9BE}" type="presOf" srcId="{E054BA00-66F5-431A-BC1E-2A8B6EB36A90}" destId="{96F6A670-8F5B-4326-8C90-3BDC3B7484B2}" srcOrd="0" destOrd="0" presId="urn:microsoft.com/office/officeart/2005/8/layout/hList9"/>
    <dgm:cxn modelId="{3C24D122-A44F-4832-8532-E79F5F67F4CD}" type="presOf" srcId="{8829F21C-F59C-4567-859C-C419DE7B8B9C}" destId="{21D281B2-6B5F-4A81-A960-1440BD266C8F}" srcOrd="0" destOrd="0" presId="urn:microsoft.com/office/officeart/2005/8/layout/hList9"/>
    <dgm:cxn modelId="{C3BDF742-251C-4890-B422-D1EED29931E3}" type="presOf" srcId="{8829F21C-F59C-4567-859C-C419DE7B8B9C}" destId="{83C83747-19A2-4E1B-BA97-5905966A1CD0}" srcOrd="1" destOrd="0" presId="urn:microsoft.com/office/officeart/2005/8/layout/hList9"/>
    <dgm:cxn modelId="{202999C9-E39F-4347-92C5-DC5CFE01CA80}" srcId="{E054BA00-66F5-431A-BC1E-2A8B6EB36A90}" destId="{17176F2D-642B-4BE4-A81A-8FA8D3B171F6}" srcOrd="0" destOrd="0" parTransId="{D8AB24AB-D81A-460F-A989-4AA5160C9212}" sibTransId="{C14B4F4D-CA39-4F6D-8482-32D517CCE887}"/>
    <dgm:cxn modelId="{6B4E0A1B-09E7-42B8-A9F0-B2222BBBAAE4}" srcId="{E054BA00-66F5-431A-BC1E-2A8B6EB36A90}" destId="{8829F21C-F59C-4567-859C-C419DE7B8B9C}" srcOrd="1" destOrd="0" parTransId="{08FC8C8A-EFA7-4407-8247-5AE6931E855F}" sibTransId="{3A3FA7E3-2DE5-4336-BB89-FF4FE7A21066}"/>
    <dgm:cxn modelId="{91265988-AD48-4AF3-B51A-BC33DC911A5C}" type="presOf" srcId="{17176F2D-642B-4BE4-A81A-8FA8D3B171F6}" destId="{F553751E-9046-42E2-A4A1-F9F315381756}" srcOrd="0" destOrd="0" presId="urn:microsoft.com/office/officeart/2005/8/layout/hList9"/>
    <dgm:cxn modelId="{94EE2D03-3F64-4E75-AEBD-E251496C03F7}" type="presOf" srcId="{2F9C5A62-CE17-4BE7-9B72-E436DD813FC3}" destId="{99D76BB6-8216-4DA4-A254-7A313AF0912C}" srcOrd="0" destOrd="0" presId="urn:microsoft.com/office/officeart/2005/8/layout/hList9"/>
    <dgm:cxn modelId="{846A2C0F-2D38-432B-A395-1D3C7CD0189A}" type="presOf" srcId="{6A70AA47-D821-480A-A5CC-1FFAB656DB8D}" destId="{A864DD88-FB4D-4FA6-9B22-393352D401F4}" srcOrd="0" destOrd="0" presId="urn:microsoft.com/office/officeart/2005/8/layout/hList9"/>
    <dgm:cxn modelId="{40AB83A1-603F-446D-B9AE-C22EAEA55CBE}" srcId="{6A70AA47-D821-480A-A5CC-1FFAB656DB8D}" destId="{DC8E5D52-6F63-4DF1-80C0-049AB50042BC}" srcOrd="1" destOrd="0" parTransId="{F8193B17-B9C4-44E7-A04E-4708AC1E8A73}" sibTransId="{21F6D75F-1F94-426F-A968-5F7163277967}"/>
    <dgm:cxn modelId="{2906CEB9-F0C0-47CA-9044-3CDC6E0A1BDB}" type="presOf" srcId="{7B0EAF8A-685D-4E5B-87F1-D14C2B894BE9}" destId="{9C2E36EA-D2BE-4BDE-B641-4561B037E906}" srcOrd="0" destOrd="0" presId="urn:microsoft.com/office/officeart/2005/8/layout/hList9"/>
    <dgm:cxn modelId="{5FF03699-0CBF-481E-9F2B-BE7FEE424B8B}" srcId="{6A70AA47-D821-480A-A5CC-1FFAB656DB8D}" destId="{2F9C5A62-CE17-4BE7-9B72-E436DD813FC3}" srcOrd="0" destOrd="0" parTransId="{E9E21520-581D-489A-92D3-66D63D3875A5}" sibTransId="{81F11E58-9DE0-423B-B2B3-DBAECC298CCF}"/>
    <dgm:cxn modelId="{88407746-9D24-4BA6-9459-AB552F87A94C}" srcId="{7B0EAF8A-685D-4E5B-87F1-D14C2B894BE9}" destId="{E054BA00-66F5-431A-BC1E-2A8B6EB36A90}" srcOrd="1" destOrd="0" parTransId="{B069F4B0-2DD3-418B-8711-17EEF360A4E7}" sibTransId="{5765A9E4-F587-4511-9F47-6DCEF6615BFC}"/>
    <dgm:cxn modelId="{CC5B15B9-90C7-4F9D-9718-36605EBC17B5}" type="presOf" srcId="{17176F2D-642B-4BE4-A81A-8FA8D3B171F6}" destId="{A18ED50D-A475-4C4D-A2A0-971601C8DE49}" srcOrd="1" destOrd="0" presId="urn:microsoft.com/office/officeart/2005/8/layout/hList9"/>
    <dgm:cxn modelId="{5A93FC47-46A4-49BD-B607-33AA3FFEE174}" type="presParOf" srcId="{9C2E36EA-D2BE-4BDE-B641-4561B037E906}" destId="{07FE501E-C59E-4200-A6AB-E8863B3BEDB9}" srcOrd="0" destOrd="0" presId="urn:microsoft.com/office/officeart/2005/8/layout/hList9"/>
    <dgm:cxn modelId="{7D4FEC11-3A37-4191-BD5C-F2E07E61C952}" type="presParOf" srcId="{9C2E36EA-D2BE-4BDE-B641-4561B037E906}" destId="{73134047-DB2B-4194-B3D4-D52B8D598C86}" srcOrd="1" destOrd="0" presId="urn:microsoft.com/office/officeart/2005/8/layout/hList9"/>
    <dgm:cxn modelId="{E5FE0F6E-EB44-4A05-9B15-6A04B8A83AA3}" type="presParOf" srcId="{73134047-DB2B-4194-B3D4-D52B8D598C86}" destId="{58696165-D941-4A91-BAF3-3BBB7ECB9540}" srcOrd="0" destOrd="0" presId="urn:microsoft.com/office/officeart/2005/8/layout/hList9"/>
    <dgm:cxn modelId="{991208FA-69D4-49FD-B888-E42C331B4087}" type="presParOf" srcId="{73134047-DB2B-4194-B3D4-D52B8D598C86}" destId="{72A42915-6D57-4133-8F18-07B5DA4F6DA7}" srcOrd="1" destOrd="0" presId="urn:microsoft.com/office/officeart/2005/8/layout/hList9"/>
    <dgm:cxn modelId="{BDE7B696-BDCB-4771-AE4B-4E569625E580}" type="presParOf" srcId="{72A42915-6D57-4133-8F18-07B5DA4F6DA7}" destId="{99D76BB6-8216-4DA4-A254-7A313AF0912C}" srcOrd="0" destOrd="0" presId="urn:microsoft.com/office/officeart/2005/8/layout/hList9"/>
    <dgm:cxn modelId="{BCDF89CC-EEAE-48BF-ABFF-33118FF1873A}" type="presParOf" srcId="{72A42915-6D57-4133-8F18-07B5DA4F6DA7}" destId="{9632B51A-7CF5-4ACC-8AB7-745D1ABA4CC8}" srcOrd="1" destOrd="0" presId="urn:microsoft.com/office/officeart/2005/8/layout/hList9"/>
    <dgm:cxn modelId="{2E824CA4-6CE2-41F9-9CEE-23D132145359}" type="presParOf" srcId="{73134047-DB2B-4194-B3D4-D52B8D598C86}" destId="{4261D985-29C6-410A-8FAE-6CCC67A4DEC1}" srcOrd="2" destOrd="0" presId="urn:microsoft.com/office/officeart/2005/8/layout/hList9"/>
    <dgm:cxn modelId="{144960A1-A1E4-4F5F-8AF4-BF8339879FEE}" type="presParOf" srcId="{4261D985-29C6-410A-8FAE-6CCC67A4DEC1}" destId="{6F3992B0-CC48-4610-9C1E-F04F987D516E}" srcOrd="0" destOrd="0" presId="urn:microsoft.com/office/officeart/2005/8/layout/hList9"/>
    <dgm:cxn modelId="{67A21CA4-8525-4448-85C0-AE91450C37D1}" type="presParOf" srcId="{4261D985-29C6-410A-8FAE-6CCC67A4DEC1}" destId="{DAD35B0E-58E1-433B-9296-580AAEF6C85E}" srcOrd="1" destOrd="0" presId="urn:microsoft.com/office/officeart/2005/8/layout/hList9"/>
    <dgm:cxn modelId="{85DF7C88-81F6-443A-AEBE-DDD32D446823}" type="presParOf" srcId="{9C2E36EA-D2BE-4BDE-B641-4561B037E906}" destId="{A90B6E74-1CB4-4166-83F8-2CC29F3CAAFF}" srcOrd="2" destOrd="0" presId="urn:microsoft.com/office/officeart/2005/8/layout/hList9"/>
    <dgm:cxn modelId="{48E2F553-0223-4F9D-985A-2372406D5B93}" type="presParOf" srcId="{9C2E36EA-D2BE-4BDE-B641-4561B037E906}" destId="{A864DD88-FB4D-4FA6-9B22-393352D401F4}" srcOrd="3" destOrd="0" presId="urn:microsoft.com/office/officeart/2005/8/layout/hList9"/>
    <dgm:cxn modelId="{050FAE57-53E4-4DB0-B4A2-6DB8A2B00636}" type="presParOf" srcId="{9C2E36EA-D2BE-4BDE-B641-4561B037E906}" destId="{4148DC30-E4D1-4180-813A-74C433B9D36E}" srcOrd="4" destOrd="0" presId="urn:microsoft.com/office/officeart/2005/8/layout/hList9"/>
    <dgm:cxn modelId="{F7ACF1C1-5160-44A8-81DA-4E9BAD34236C}" type="presParOf" srcId="{9C2E36EA-D2BE-4BDE-B641-4561B037E906}" destId="{27196017-7A73-4D2C-B9D5-F106E31BA338}" srcOrd="5" destOrd="0" presId="urn:microsoft.com/office/officeart/2005/8/layout/hList9"/>
    <dgm:cxn modelId="{A6AF3777-A7EA-4BDC-A4D2-BC4CBF49B039}" type="presParOf" srcId="{9C2E36EA-D2BE-4BDE-B641-4561B037E906}" destId="{83061569-00F9-422E-A03A-8DE607429013}" srcOrd="6" destOrd="0" presId="urn:microsoft.com/office/officeart/2005/8/layout/hList9"/>
    <dgm:cxn modelId="{E0DA4F57-A7E0-4E81-934F-EBDBB6FE7E97}" type="presParOf" srcId="{83061569-00F9-422E-A03A-8DE607429013}" destId="{57E3E3CB-E91B-450B-B3A1-F6BD0196EE99}" srcOrd="0" destOrd="0" presId="urn:microsoft.com/office/officeart/2005/8/layout/hList9"/>
    <dgm:cxn modelId="{79D8371F-913D-4F0A-9933-FEC3602CFA1F}" type="presParOf" srcId="{83061569-00F9-422E-A03A-8DE607429013}" destId="{DF1BF1A8-70EA-47C7-A9A6-35658A54CB87}" srcOrd="1" destOrd="0" presId="urn:microsoft.com/office/officeart/2005/8/layout/hList9"/>
    <dgm:cxn modelId="{36C679D1-09AD-4A4F-8A15-3C97E1B455EE}" type="presParOf" srcId="{DF1BF1A8-70EA-47C7-A9A6-35658A54CB87}" destId="{F553751E-9046-42E2-A4A1-F9F315381756}" srcOrd="0" destOrd="0" presId="urn:microsoft.com/office/officeart/2005/8/layout/hList9"/>
    <dgm:cxn modelId="{19EB620B-C053-47D7-8553-CD536DE89467}" type="presParOf" srcId="{DF1BF1A8-70EA-47C7-A9A6-35658A54CB87}" destId="{A18ED50D-A475-4C4D-A2A0-971601C8DE49}" srcOrd="1" destOrd="0" presId="urn:microsoft.com/office/officeart/2005/8/layout/hList9"/>
    <dgm:cxn modelId="{DE8C2601-3869-46B8-9DD7-F6B654F754C3}" type="presParOf" srcId="{83061569-00F9-422E-A03A-8DE607429013}" destId="{C173064A-547F-444F-A77B-1D6C01AE87B9}" srcOrd="2" destOrd="0" presId="urn:microsoft.com/office/officeart/2005/8/layout/hList9"/>
    <dgm:cxn modelId="{2124AD5B-763F-4D5D-AFCA-6CBF654CE1BB}" type="presParOf" srcId="{C173064A-547F-444F-A77B-1D6C01AE87B9}" destId="{21D281B2-6B5F-4A81-A960-1440BD266C8F}" srcOrd="0" destOrd="0" presId="urn:microsoft.com/office/officeart/2005/8/layout/hList9"/>
    <dgm:cxn modelId="{04A6BAED-A22C-4A62-BF38-18E976E28132}" type="presParOf" srcId="{C173064A-547F-444F-A77B-1D6C01AE87B9}" destId="{83C83747-19A2-4E1B-BA97-5905966A1CD0}" srcOrd="1" destOrd="0" presId="urn:microsoft.com/office/officeart/2005/8/layout/hList9"/>
    <dgm:cxn modelId="{F444E8D1-CC04-4AC1-ACAD-E29ADA422004}" type="presParOf" srcId="{9C2E36EA-D2BE-4BDE-B641-4561B037E906}" destId="{06B2EC3E-0207-4BF9-ADE7-21029BE0E781}" srcOrd="7" destOrd="0" presId="urn:microsoft.com/office/officeart/2005/8/layout/hList9"/>
    <dgm:cxn modelId="{F8E87E34-F23C-48A3-B007-7AA9613118B1}" type="presParOf" srcId="{9C2E36EA-D2BE-4BDE-B641-4561B037E906}" destId="{96F6A670-8F5B-4326-8C90-3BDC3B7484B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8BEBC9-2DAE-40E0-B145-F3EA5C32C9D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1A3699C-3182-4C50-995F-34FC24B8B62B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Metodología</a:t>
          </a:r>
        </a:p>
      </dgm:t>
    </dgm:pt>
    <dgm:pt modelId="{937367F9-934B-4CD1-AA01-CDB3DAECBF0D}" type="parTrans" cxnId="{096F4EB0-CDDB-429C-98DF-B754AFBF3B39}">
      <dgm:prSet/>
      <dgm:spPr/>
      <dgm:t>
        <a:bodyPr/>
        <a:lstStyle/>
        <a:p>
          <a:endParaRPr lang="es-ES"/>
        </a:p>
      </dgm:t>
    </dgm:pt>
    <dgm:pt modelId="{3E99BD66-6939-4B4C-9FE2-C383492F478D}" type="sibTrans" cxnId="{096F4EB0-CDDB-429C-98DF-B754AFBF3B39}">
      <dgm:prSet/>
      <dgm:spPr/>
      <dgm:t>
        <a:bodyPr/>
        <a:lstStyle/>
        <a:p>
          <a:endParaRPr lang="es-ES"/>
        </a:p>
      </dgm:t>
    </dgm:pt>
    <dgm:pt modelId="{098B3037-8D64-4CAB-96EB-7893A176EFE5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Informes de censos/registro anual de población/registro criminal</a:t>
          </a:r>
        </a:p>
      </dgm:t>
    </dgm:pt>
    <dgm:pt modelId="{F0B5D708-1E16-4B85-AC50-5152854CAC66}" type="parTrans" cxnId="{38164D31-034B-4078-A3EB-238D9289D55D}">
      <dgm:prSet/>
      <dgm:spPr/>
      <dgm:t>
        <a:bodyPr/>
        <a:lstStyle/>
        <a:p>
          <a:endParaRPr lang="es-ES"/>
        </a:p>
      </dgm:t>
    </dgm:pt>
    <dgm:pt modelId="{965D5B13-00E8-4CF2-BE80-96B277CC10B5}" type="sibTrans" cxnId="{38164D31-034B-4078-A3EB-238D9289D55D}">
      <dgm:prSet/>
      <dgm:spPr/>
      <dgm:t>
        <a:bodyPr/>
        <a:lstStyle/>
        <a:p>
          <a:endParaRPr lang="es-ES"/>
        </a:p>
      </dgm:t>
    </dgm:pt>
    <dgm:pt modelId="{061B1862-D1B0-4CF5-9A78-B5A5917BB861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Muestra: Pares de hermanas naturales.</a:t>
          </a:r>
        </a:p>
      </dgm:t>
    </dgm:pt>
    <dgm:pt modelId="{84B529E6-60BD-4156-A73A-21EEF324B0E5}" type="parTrans" cxnId="{3AB85D99-0555-407A-B752-BB50EFF6F224}">
      <dgm:prSet/>
      <dgm:spPr/>
      <dgm:t>
        <a:bodyPr/>
        <a:lstStyle/>
        <a:p>
          <a:endParaRPr lang="es-ES"/>
        </a:p>
      </dgm:t>
    </dgm:pt>
    <dgm:pt modelId="{0C911240-A679-4C36-8EF1-8B7D6FFB814C}" type="sibTrans" cxnId="{3AB85D99-0555-407A-B752-BB50EFF6F224}">
      <dgm:prSet/>
      <dgm:spPr/>
      <dgm:t>
        <a:bodyPr/>
        <a:lstStyle/>
        <a:p>
          <a:endParaRPr lang="es-ES"/>
        </a:p>
      </dgm:t>
    </dgm:pt>
    <dgm:pt modelId="{2F6A8890-3A00-4AC7-9328-B7ABA8D2D40C}">
      <dgm:prSet phldrT="[Texto]"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</a:rPr>
            <a:t>Resultados</a:t>
          </a:r>
        </a:p>
      </dgm:t>
    </dgm:pt>
    <dgm:pt modelId="{0297F387-E65E-4E19-A271-BE5C7FFE10F5}" type="parTrans" cxnId="{5F76457E-D12F-4E96-B174-ADCD5D5B2139}">
      <dgm:prSet/>
      <dgm:spPr/>
      <dgm:t>
        <a:bodyPr/>
        <a:lstStyle/>
        <a:p>
          <a:endParaRPr lang="es-ES"/>
        </a:p>
      </dgm:t>
    </dgm:pt>
    <dgm:pt modelId="{906E4BD3-9392-4A71-ADF1-8F31DDBA8A6D}" type="sibTrans" cxnId="{5F76457E-D12F-4E96-B174-ADCD5D5B2139}">
      <dgm:prSet/>
      <dgm:spPr/>
      <dgm:t>
        <a:bodyPr/>
        <a:lstStyle/>
        <a:p>
          <a:endParaRPr lang="es-ES"/>
        </a:p>
      </dgm:t>
    </dgm:pt>
    <dgm:pt modelId="{02D17C00-2B56-455F-994E-37CD06478353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En el par de hermanos que al menos uno de ellos presento VCB es que se present</a:t>
          </a:r>
          <a:r>
            <a:rPr lang="es-ES" sz="1600" dirty="0">
              <a:solidFill>
                <a:schemeClr val="bg1"/>
              </a:solidFill>
              <a:latin typeface="Tw Cen MT" panose="020B0602020104020603" pitchFamily="34" charset="0"/>
            </a:rPr>
            <a:t>ó</a:t>
          </a:r>
          <a:r>
            <a:rPr lang="es-ES" sz="1600" dirty="0">
              <a:solidFill>
                <a:schemeClr val="bg1"/>
              </a:solidFill>
            </a:rPr>
            <a:t> una transmisión de la violencia</a:t>
          </a:r>
        </a:p>
      </dgm:t>
    </dgm:pt>
    <dgm:pt modelId="{900911D0-71C9-410E-99C9-CA0B69A7880C}" type="parTrans" cxnId="{12212C14-1D02-47DB-92AD-807E61161DBB}">
      <dgm:prSet/>
      <dgm:spPr/>
      <dgm:t>
        <a:bodyPr/>
        <a:lstStyle/>
        <a:p>
          <a:endParaRPr lang="es-ES"/>
        </a:p>
      </dgm:t>
    </dgm:pt>
    <dgm:pt modelId="{49F971D2-ED4D-4751-B83D-7243C1858777}" type="sibTrans" cxnId="{12212C14-1D02-47DB-92AD-807E61161DBB}">
      <dgm:prSet/>
      <dgm:spPr/>
      <dgm:t>
        <a:bodyPr/>
        <a:lstStyle/>
        <a:p>
          <a:endParaRPr lang="es-ES"/>
        </a:p>
      </dgm:t>
    </dgm:pt>
    <dgm:pt modelId="{E81A5EEB-98F2-408D-8CDC-6B66E881EEDE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Se rescat</a:t>
          </a:r>
          <a:r>
            <a:rPr lang="es-ES" sz="1600" dirty="0">
              <a:solidFill>
                <a:schemeClr val="bg1"/>
              </a:solidFill>
              <a:latin typeface="Tw Cen MT" panose="020B0602020104020603" pitchFamily="34" charset="0"/>
            </a:rPr>
            <a:t>ó</a:t>
          </a:r>
          <a:r>
            <a:rPr lang="es-ES" sz="1600" dirty="0">
              <a:solidFill>
                <a:schemeClr val="bg1"/>
              </a:solidFill>
            </a:rPr>
            <a:t> que las hermanas menores son aquellas que emulan el VCB.</a:t>
          </a:r>
        </a:p>
      </dgm:t>
    </dgm:pt>
    <dgm:pt modelId="{B9E02513-0C63-466E-BA88-0296D8A6A74F}" type="parTrans" cxnId="{0D34EC06-BF6B-4F9E-A4D3-77F845EA68E9}">
      <dgm:prSet/>
      <dgm:spPr/>
      <dgm:t>
        <a:bodyPr/>
        <a:lstStyle/>
        <a:p>
          <a:endParaRPr lang="es-ES"/>
        </a:p>
      </dgm:t>
    </dgm:pt>
    <dgm:pt modelId="{4874F57D-B9D8-47E0-BA65-041075A2E42C}" type="sibTrans" cxnId="{0D34EC06-BF6B-4F9E-A4D3-77F845EA68E9}">
      <dgm:prSet/>
      <dgm:spPr/>
      <dgm:t>
        <a:bodyPr/>
        <a:lstStyle/>
        <a:p>
          <a:endParaRPr lang="es-ES"/>
        </a:p>
      </dgm:t>
    </dgm:pt>
    <dgm:pt modelId="{6040D4C8-D026-4C8C-8D56-1BD45995D536}">
      <dgm:prSet phldrT="[Texto]" custT="1"/>
      <dgm:spPr/>
      <dgm:t>
        <a:bodyPr/>
        <a:lstStyle/>
        <a:p>
          <a:r>
            <a:rPr lang="es-ES" sz="2000" dirty="0">
              <a:solidFill>
                <a:schemeClr val="bg1"/>
              </a:solidFill>
            </a:rPr>
            <a:t>Conclusión</a:t>
          </a:r>
        </a:p>
      </dgm:t>
    </dgm:pt>
    <dgm:pt modelId="{C104CFBB-93AD-4440-8F08-6753C5968947}" type="parTrans" cxnId="{EB4C8684-9B23-47B9-883A-B6384842F708}">
      <dgm:prSet/>
      <dgm:spPr/>
      <dgm:t>
        <a:bodyPr/>
        <a:lstStyle/>
        <a:p>
          <a:endParaRPr lang="es-ES"/>
        </a:p>
      </dgm:t>
    </dgm:pt>
    <dgm:pt modelId="{A6E6EA6E-F86E-4681-9887-B07B414DA926}" type="sibTrans" cxnId="{EB4C8684-9B23-47B9-883A-B6384842F708}">
      <dgm:prSet/>
      <dgm:spPr/>
      <dgm:t>
        <a:bodyPr/>
        <a:lstStyle/>
        <a:p>
          <a:endParaRPr lang="es-ES"/>
        </a:p>
      </dgm:t>
    </dgm:pt>
    <dgm:pt modelId="{C72207E5-D7D3-4B1C-B64F-ED29A10AB802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Los factores ambientales son propios del contexto familiar (predisposición). </a:t>
          </a:r>
          <a:r>
            <a:rPr lang="es-ES" sz="16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es-ES" sz="1600" dirty="0">
              <a:solidFill>
                <a:schemeClr val="bg1"/>
              </a:solidFill>
            </a:rPr>
            <a:t>divorcio, educación, clase social</a:t>
          </a:r>
        </a:p>
      </dgm:t>
    </dgm:pt>
    <dgm:pt modelId="{A3A78A65-23F8-421E-BB20-9C8888C357F4}" type="parTrans" cxnId="{14B687CD-F1DB-415A-ADDC-CD94C14D260B}">
      <dgm:prSet/>
      <dgm:spPr/>
      <dgm:t>
        <a:bodyPr/>
        <a:lstStyle/>
        <a:p>
          <a:endParaRPr lang="es-ES"/>
        </a:p>
      </dgm:t>
    </dgm:pt>
    <dgm:pt modelId="{22B8E4A7-67FA-42E8-B0AF-F1C8858A7D57}" type="sibTrans" cxnId="{14B687CD-F1DB-415A-ADDC-CD94C14D260B}">
      <dgm:prSet/>
      <dgm:spPr/>
      <dgm:t>
        <a:bodyPr/>
        <a:lstStyle/>
        <a:p>
          <a:endParaRPr lang="es-ES"/>
        </a:p>
      </dgm:t>
    </dgm:pt>
    <dgm:pt modelId="{A717A0C2-D77B-4680-A83F-6A58DC99CEF1}">
      <dgm:prSet phldrT="[Texto]" custT="1"/>
      <dgm:spPr/>
      <dgm:t>
        <a:bodyPr/>
        <a:lstStyle/>
        <a:p>
          <a:r>
            <a:rPr lang="es-ES" sz="1600" dirty="0">
              <a:solidFill>
                <a:schemeClr val="bg1"/>
              </a:solidFill>
            </a:rPr>
            <a:t>La emulación es protagonista en la transmisión del VCB.</a:t>
          </a:r>
        </a:p>
      </dgm:t>
    </dgm:pt>
    <dgm:pt modelId="{13528827-6607-4C7C-9B97-3E8A6F57EBB9}" type="parTrans" cxnId="{A2832657-45FD-4C01-83E2-310E3A7A90ED}">
      <dgm:prSet/>
      <dgm:spPr/>
      <dgm:t>
        <a:bodyPr/>
        <a:lstStyle/>
        <a:p>
          <a:endParaRPr lang="es-ES"/>
        </a:p>
      </dgm:t>
    </dgm:pt>
    <dgm:pt modelId="{0853F7BC-4205-40C6-93CF-386F9870F724}" type="sibTrans" cxnId="{A2832657-45FD-4C01-83E2-310E3A7A90ED}">
      <dgm:prSet/>
      <dgm:spPr/>
      <dgm:t>
        <a:bodyPr/>
        <a:lstStyle/>
        <a:p>
          <a:endParaRPr lang="es-ES"/>
        </a:p>
      </dgm:t>
    </dgm:pt>
    <dgm:pt modelId="{F3E5707B-9E1D-4AB5-862B-378C89F2A80C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Análisis: 2 grupos</a:t>
          </a:r>
        </a:p>
      </dgm:t>
    </dgm:pt>
    <dgm:pt modelId="{F03E330C-D212-4D05-AE7D-D17A692E9CC6}" type="parTrans" cxnId="{1882965E-CEC5-4DE6-A5E4-4C97CF30BD08}">
      <dgm:prSet/>
      <dgm:spPr/>
      <dgm:t>
        <a:bodyPr/>
        <a:lstStyle/>
        <a:p>
          <a:endParaRPr lang="es-ES"/>
        </a:p>
      </dgm:t>
    </dgm:pt>
    <dgm:pt modelId="{66903EC8-F1B9-4BE9-AF9D-0813CF6C31E3}" type="sibTrans" cxnId="{1882965E-CEC5-4DE6-A5E4-4C97CF30BD08}">
      <dgm:prSet/>
      <dgm:spPr/>
      <dgm:t>
        <a:bodyPr/>
        <a:lstStyle/>
        <a:p>
          <a:endParaRPr lang="es-ES"/>
        </a:p>
      </dgm:t>
    </dgm:pt>
    <dgm:pt modelId="{10A3F047-8EDA-414A-80FE-53F796D6A0DF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 edad, lugar de nacimiento, género y preparación educativa recibida durante el año.</a:t>
          </a:r>
        </a:p>
      </dgm:t>
    </dgm:pt>
    <dgm:pt modelId="{E7BC225A-519B-4F3D-B99F-C51A38D51954}" type="parTrans" cxnId="{69941AA5-EE7B-47A5-971C-F60688B3E1E7}">
      <dgm:prSet/>
      <dgm:spPr/>
      <dgm:t>
        <a:bodyPr/>
        <a:lstStyle/>
        <a:p>
          <a:endParaRPr lang="es-ES"/>
        </a:p>
      </dgm:t>
    </dgm:pt>
    <dgm:pt modelId="{F0DDA1B2-FB70-453B-B9EA-638D0367EA18}" type="sibTrans" cxnId="{69941AA5-EE7B-47A5-971C-F60688B3E1E7}">
      <dgm:prSet/>
      <dgm:spPr/>
      <dgm:t>
        <a:bodyPr/>
        <a:lstStyle/>
        <a:p>
          <a:endParaRPr lang="es-ES"/>
        </a:p>
      </dgm:t>
    </dgm:pt>
    <dgm:pt modelId="{0B06E189-F589-4A88-A706-25672E4DD6A8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Se eligió al hermano que primero realizo el acto criminal</a:t>
          </a:r>
        </a:p>
      </dgm:t>
    </dgm:pt>
    <dgm:pt modelId="{ECE833F3-21C1-4B75-893A-0C87221BFB39}" type="parTrans" cxnId="{1DF721E4-2CCB-46B0-B4C5-966B0877EF52}">
      <dgm:prSet/>
      <dgm:spPr/>
      <dgm:t>
        <a:bodyPr/>
        <a:lstStyle/>
        <a:p>
          <a:endParaRPr lang="es-ES"/>
        </a:p>
      </dgm:t>
    </dgm:pt>
    <dgm:pt modelId="{3520442F-C863-4E28-AC23-A1C4DFE8625B}" type="sibTrans" cxnId="{1DF721E4-2CCB-46B0-B4C5-966B0877EF52}">
      <dgm:prSet/>
      <dgm:spPr/>
      <dgm:t>
        <a:bodyPr/>
        <a:lstStyle/>
        <a:p>
          <a:endParaRPr lang="es-ES"/>
        </a:p>
      </dgm:t>
    </dgm:pt>
    <dgm:pt modelId="{C8174864-CB77-44EA-AC21-2D4C7237A9FD}" type="pres">
      <dgm:prSet presAssocID="{758BEBC9-2DAE-40E0-B145-F3EA5C32C9DB}" presName="Name0" presStyleCnt="0">
        <dgm:presLayoutVars>
          <dgm:dir/>
          <dgm:resizeHandles val="exact"/>
        </dgm:presLayoutVars>
      </dgm:prSet>
      <dgm:spPr/>
    </dgm:pt>
    <dgm:pt modelId="{17CD14AC-15AA-4E67-8908-3DBE7CDD1D46}" type="pres">
      <dgm:prSet presAssocID="{A1A3699C-3182-4C50-995F-34FC24B8B62B}" presName="node" presStyleLbl="node1" presStyleIdx="0" presStyleCnt="3">
        <dgm:presLayoutVars>
          <dgm:bulletEnabled val="1"/>
        </dgm:presLayoutVars>
      </dgm:prSet>
      <dgm:spPr/>
    </dgm:pt>
    <dgm:pt modelId="{05925032-30D7-4E6E-9753-226C98AB602D}" type="pres">
      <dgm:prSet presAssocID="{3E99BD66-6939-4B4C-9FE2-C383492F478D}" presName="sibTrans" presStyleCnt="0"/>
      <dgm:spPr/>
    </dgm:pt>
    <dgm:pt modelId="{2AF09D66-D3C8-4AA6-8F30-448943A2F120}" type="pres">
      <dgm:prSet presAssocID="{2F6A8890-3A00-4AC7-9328-B7ABA8D2D40C}" presName="node" presStyleLbl="node1" presStyleIdx="1" presStyleCnt="3">
        <dgm:presLayoutVars>
          <dgm:bulletEnabled val="1"/>
        </dgm:presLayoutVars>
      </dgm:prSet>
      <dgm:spPr/>
    </dgm:pt>
    <dgm:pt modelId="{37321877-69B1-49F1-9EE3-95AC72121E3C}" type="pres">
      <dgm:prSet presAssocID="{906E4BD3-9392-4A71-ADF1-8F31DDBA8A6D}" presName="sibTrans" presStyleCnt="0"/>
      <dgm:spPr/>
    </dgm:pt>
    <dgm:pt modelId="{52B240DD-7C13-459A-8D23-CA0E2E8D0D7E}" type="pres">
      <dgm:prSet presAssocID="{6040D4C8-D026-4C8C-8D56-1BD45995D536}" presName="node" presStyleLbl="node1" presStyleIdx="2" presStyleCnt="3">
        <dgm:presLayoutVars>
          <dgm:bulletEnabled val="1"/>
        </dgm:presLayoutVars>
      </dgm:prSet>
      <dgm:spPr/>
    </dgm:pt>
  </dgm:ptLst>
  <dgm:cxnLst>
    <dgm:cxn modelId="{222B3F8D-3F75-41BD-AEBB-9AD2E621CB38}" type="presOf" srcId="{A717A0C2-D77B-4680-A83F-6A58DC99CEF1}" destId="{52B240DD-7C13-459A-8D23-CA0E2E8D0D7E}" srcOrd="0" destOrd="2" presId="urn:microsoft.com/office/officeart/2005/8/layout/hList6"/>
    <dgm:cxn modelId="{5F76457E-D12F-4E96-B174-ADCD5D5B2139}" srcId="{758BEBC9-2DAE-40E0-B145-F3EA5C32C9DB}" destId="{2F6A8890-3A00-4AC7-9328-B7ABA8D2D40C}" srcOrd="1" destOrd="0" parTransId="{0297F387-E65E-4E19-A271-BE5C7FFE10F5}" sibTransId="{906E4BD3-9392-4A71-ADF1-8F31DDBA8A6D}"/>
    <dgm:cxn modelId="{B3CF8C19-7D06-402D-A48B-DD80876210FC}" type="presOf" srcId="{061B1862-D1B0-4CF5-9A78-B5A5917BB861}" destId="{17CD14AC-15AA-4E67-8908-3DBE7CDD1D46}" srcOrd="0" destOrd="2" presId="urn:microsoft.com/office/officeart/2005/8/layout/hList6"/>
    <dgm:cxn modelId="{096F4EB0-CDDB-429C-98DF-B754AFBF3B39}" srcId="{758BEBC9-2DAE-40E0-B145-F3EA5C32C9DB}" destId="{A1A3699C-3182-4C50-995F-34FC24B8B62B}" srcOrd="0" destOrd="0" parTransId="{937367F9-934B-4CD1-AA01-CDB3DAECBF0D}" sibTransId="{3E99BD66-6939-4B4C-9FE2-C383492F478D}"/>
    <dgm:cxn modelId="{12212C14-1D02-47DB-92AD-807E61161DBB}" srcId="{2F6A8890-3A00-4AC7-9328-B7ABA8D2D40C}" destId="{02D17C00-2B56-455F-994E-37CD06478353}" srcOrd="0" destOrd="0" parTransId="{900911D0-71C9-410E-99C9-CA0B69A7880C}" sibTransId="{49F971D2-ED4D-4751-B83D-7243C1858777}"/>
    <dgm:cxn modelId="{38164D31-034B-4078-A3EB-238D9289D55D}" srcId="{A1A3699C-3182-4C50-995F-34FC24B8B62B}" destId="{098B3037-8D64-4CAB-96EB-7893A176EFE5}" srcOrd="0" destOrd="0" parTransId="{F0B5D708-1E16-4B85-AC50-5152854CAC66}" sibTransId="{965D5B13-00E8-4CF2-BE80-96B277CC10B5}"/>
    <dgm:cxn modelId="{EB4C8684-9B23-47B9-883A-B6384842F708}" srcId="{758BEBC9-2DAE-40E0-B145-F3EA5C32C9DB}" destId="{6040D4C8-D026-4C8C-8D56-1BD45995D536}" srcOrd="2" destOrd="0" parTransId="{C104CFBB-93AD-4440-8F08-6753C5968947}" sibTransId="{A6E6EA6E-F86E-4681-9887-B07B414DA926}"/>
    <dgm:cxn modelId="{F053B212-3238-4D1B-B90E-9AB52741C20D}" type="presOf" srcId="{098B3037-8D64-4CAB-96EB-7893A176EFE5}" destId="{17CD14AC-15AA-4E67-8908-3DBE7CDD1D46}" srcOrd="0" destOrd="1" presId="urn:microsoft.com/office/officeart/2005/8/layout/hList6"/>
    <dgm:cxn modelId="{3D95EA72-1ACE-4DE3-AB57-798C679E6358}" type="presOf" srcId="{C72207E5-D7D3-4B1C-B64F-ED29A10AB802}" destId="{52B240DD-7C13-459A-8D23-CA0E2E8D0D7E}" srcOrd="0" destOrd="1" presId="urn:microsoft.com/office/officeart/2005/8/layout/hList6"/>
    <dgm:cxn modelId="{90DAEB75-A218-48F6-9AF7-DF52E941DC6D}" type="presOf" srcId="{E81A5EEB-98F2-408D-8CDC-6B66E881EEDE}" destId="{2AF09D66-D3C8-4AA6-8F30-448943A2F120}" srcOrd="0" destOrd="2" presId="urn:microsoft.com/office/officeart/2005/8/layout/hList6"/>
    <dgm:cxn modelId="{A2832657-45FD-4C01-83E2-310E3A7A90ED}" srcId="{6040D4C8-D026-4C8C-8D56-1BD45995D536}" destId="{A717A0C2-D77B-4680-A83F-6A58DC99CEF1}" srcOrd="1" destOrd="0" parTransId="{13528827-6607-4C7C-9B97-3E8A6F57EBB9}" sibTransId="{0853F7BC-4205-40C6-93CF-386F9870F724}"/>
    <dgm:cxn modelId="{1DF721E4-2CCB-46B0-B4C5-966B0877EF52}" srcId="{F3E5707B-9E1D-4AB5-862B-378C89F2A80C}" destId="{0B06E189-F589-4A88-A706-25672E4DD6A8}" srcOrd="1" destOrd="0" parTransId="{ECE833F3-21C1-4B75-893A-0C87221BFB39}" sibTransId="{3520442F-C863-4E28-AC23-A1C4DFE8625B}"/>
    <dgm:cxn modelId="{D6990388-2084-4AED-B08A-F5B47DC0494F}" type="presOf" srcId="{F3E5707B-9E1D-4AB5-862B-378C89F2A80C}" destId="{17CD14AC-15AA-4E67-8908-3DBE7CDD1D46}" srcOrd="0" destOrd="3" presId="urn:microsoft.com/office/officeart/2005/8/layout/hList6"/>
    <dgm:cxn modelId="{3AB85D99-0555-407A-B752-BB50EFF6F224}" srcId="{A1A3699C-3182-4C50-995F-34FC24B8B62B}" destId="{061B1862-D1B0-4CF5-9A78-B5A5917BB861}" srcOrd="1" destOrd="0" parTransId="{84B529E6-60BD-4156-A73A-21EEF324B0E5}" sibTransId="{0C911240-A679-4C36-8EF1-8B7D6FFB814C}"/>
    <dgm:cxn modelId="{A3E0E951-C74F-46F6-A9FA-7B3B3E1538D6}" type="presOf" srcId="{0B06E189-F589-4A88-A706-25672E4DD6A8}" destId="{17CD14AC-15AA-4E67-8908-3DBE7CDD1D46}" srcOrd="0" destOrd="5" presId="urn:microsoft.com/office/officeart/2005/8/layout/hList6"/>
    <dgm:cxn modelId="{0D34EC06-BF6B-4F9E-A4D3-77F845EA68E9}" srcId="{2F6A8890-3A00-4AC7-9328-B7ABA8D2D40C}" destId="{E81A5EEB-98F2-408D-8CDC-6B66E881EEDE}" srcOrd="1" destOrd="0" parTransId="{B9E02513-0C63-466E-BA88-0296D8A6A74F}" sibTransId="{4874F57D-B9D8-47E0-BA65-041075A2E42C}"/>
    <dgm:cxn modelId="{2F4D9B93-EE50-4FD2-8ADD-8B1D59C97E8F}" type="presOf" srcId="{2F6A8890-3A00-4AC7-9328-B7ABA8D2D40C}" destId="{2AF09D66-D3C8-4AA6-8F30-448943A2F120}" srcOrd="0" destOrd="0" presId="urn:microsoft.com/office/officeart/2005/8/layout/hList6"/>
    <dgm:cxn modelId="{14B687CD-F1DB-415A-ADDC-CD94C14D260B}" srcId="{6040D4C8-D026-4C8C-8D56-1BD45995D536}" destId="{C72207E5-D7D3-4B1C-B64F-ED29A10AB802}" srcOrd="0" destOrd="0" parTransId="{A3A78A65-23F8-421E-BB20-9C8888C357F4}" sibTransId="{22B8E4A7-67FA-42E8-B0AF-F1C8858A7D57}"/>
    <dgm:cxn modelId="{F4A7F5D7-2E70-4076-97D3-B6097823240D}" type="presOf" srcId="{A1A3699C-3182-4C50-995F-34FC24B8B62B}" destId="{17CD14AC-15AA-4E67-8908-3DBE7CDD1D46}" srcOrd="0" destOrd="0" presId="urn:microsoft.com/office/officeart/2005/8/layout/hList6"/>
    <dgm:cxn modelId="{19E3F8A4-7264-4740-B233-89B153F21A72}" type="presOf" srcId="{02D17C00-2B56-455F-994E-37CD06478353}" destId="{2AF09D66-D3C8-4AA6-8F30-448943A2F120}" srcOrd="0" destOrd="1" presId="urn:microsoft.com/office/officeart/2005/8/layout/hList6"/>
    <dgm:cxn modelId="{2CCD42AD-4475-4304-B3B0-720B973D6EEC}" type="presOf" srcId="{6040D4C8-D026-4C8C-8D56-1BD45995D536}" destId="{52B240DD-7C13-459A-8D23-CA0E2E8D0D7E}" srcOrd="0" destOrd="0" presId="urn:microsoft.com/office/officeart/2005/8/layout/hList6"/>
    <dgm:cxn modelId="{95630AFA-3C71-43B6-B2E3-A1A8762D16CA}" type="presOf" srcId="{10A3F047-8EDA-414A-80FE-53F796D6A0DF}" destId="{17CD14AC-15AA-4E67-8908-3DBE7CDD1D46}" srcOrd="0" destOrd="4" presId="urn:microsoft.com/office/officeart/2005/8/layout/hList6"/>
    <dgm:cxn modelId="{1882965E-CEC5-4DE6-A5E4-4C97CF30BD08}" srcId="{A1A3699C-3182-4C50-995F-34FC24B8B62B}" destId="{F3E5707B-9E1D-4AB5-862B-378C89F2A80C}" srcOrd="2" destOrd="0" parTransId="{F03E330C-D212-4D05-AE7D-D17A692E9CC6}" sibTransId="{66903EC8-F1B9-4BE9-AF9D-0813CF6C31E3}"/>
    <dgm:cxn modelId="{69941AA5-EE7B-47A5-971C-F60688B3E1E7}" srcId="{F3E5707B-9E1D-4AB5-862B-378C89F2A80C}" destId="{10A3F047-8EDA-414A-80FE-53F796D6A0DF}" srcOrd="0" destOrd="0" parTransId="{E7BC225A-519B-4F3D-B99F-C51A38D51954}" sibTransId="{F0DDA1B2-FB70-453B-B9EA-638D0367EA18}"/>
    <dgm:cxn modelId="{A98CBEE1-4531-4EA3-A3F8-E56065456F02}" type="presOf" srcId="{758BEBC9-2DAE-40E0-B145-F3EA5C32C9DB}" destId="{C8174864-CB77-44EA-AC21-2D4C7237A9FD}" srcOrd="0" destOrd="0" presId="urn:microsoft.com/office/officeart/2005/8/layout/hList6"/>
    <dgm:cxn modelId="{A9B78707-F2F4-4CEB-AA8B-810C8720DBD5}" type="presParOf" srcId="{C8174864-CB77-44EA-AC21-2D4C7237A9FD}" destId="{17CD14AC-15AA-4E67-8908-3DBE7CDD1D46}" srcOrd="0" destOrd="0" presId="urn:microsoft.com/office/officeart/2005/8/layout/hList6"/>
    <dgm:cxn modelId="{7966B911-23CC-44A9-A65E-374C613088BA}" type="presParOf" srcId="{C8174864-CB77-44EA-AC21-2D4C7237A9FD}" destId="{05925032-30D7-4E6E-9753-226C98AB602D}" srcOrd="1" destOrd="0" presId="urn:microsoft.com/office/officeart/2005/8/layout/hList6"/>
    <dgm:cxn modelId="{4C2953B3-DBEA-4A0B-A34A-D6B1A8263849}" type="presParOf" srcId="{C8174864-CB77-44EA-AC21-2D4C7237A9FD}" destId="{2AF09D66-D3C8-4AA6-8F30-448943A2F120}" srcOrd="2" destOrd="0" presId="urn:microsoft.com/office/officeart/2005/8/layout/hList6"/>
    <dgm:cxn modelId="{A0CD7414-50B9-4D8F-88F0-ED407F247C00}" type="presParOf" srcId="{C8174864-CB77-44EA-AC21-2D4C7237A9FD}" destId="{37321877-69B1-49F1-9EE3-95AC72121E3C}" srcOrd="3" destOrd="0" presId="urn:microsoft.com/office/officeart/2005/8/layout/hList6"/>
    <dgm:cxn modelId="{8F11E3DA-DDFB-48ED-8F26-612595185C38}" type="presParOf" srcId="{C8174864-CB77-44EA-AC21-2D4C7237A9FD}" destId="{52B240DD-7C13-459A-8D23-CA0E2E8D0D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5FF7A4-4A4F-4C37-9EAD-7C0048FFADC8}" type="doc">
      <dgm:prSet loTypeId="urn:microsoft.com/office/officeart/2005/8/layout/arrow2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88F22BD4-F8DC-4F25-A499-576BD799ACEB}">
      <dgm:prSet phldrT="[Texto]" custT="1"/>
      <dgm:spPr/>
      <dgm:t>
        <a:bodyPr/>
        <a:lstStyle/>
        <a:p>
          <a:r>
            <a:rPr lang="es-ES" sz="1500" b="1" dirty="0">
              <a:solidFill>
                <a:schemeClr val="bg1"/>
              </a:solidFill>
            </a:rPr>
            <a:t>Factores de riesgo para la salud de un recién nacido </a:t>
          </a:r>
        </a:p>
      </dgm:t>
    </dgm:pt>
    <dgm:pt modelId="{1BDDA5B0-029A-44D8-9616-922B8647F85D}" type="parTrans" cxnId="{0C53008A-AC89-45C4-BD88-BDBBFD5D9F45}">
      <dgm:prSet/>
      <dgm:spPr/>
      <dgm:t>
        <a:bodyPr/>
        <a:lstStyle/>
        <a:p>
          <a:endParaRPr lang="es-ES"/>
        </a:p>
      </dgm:t>
    </dgm:pt>
    <dgm:pt modelId="{C543EE75-09BF-4113-9C13-9F60D7E9908E}" type="sibTrans" cxnId="{0C53008A-AC89-45C4-BD88-BDBBFD5D9F45}">
      <dgm:prSet/>
      <dgm:spPr/>
      <dgm:t>
        <a:bodyPr/>
        <a:lstStyle/>
        <a:p>
          <a:endParaRPr lang="es-ES"/>
        </a:p>
      </dgm:t>
    </dgm:pt>
    <dgm:pt modelId="{D8F82484-420F-4E57-8634-A0A3C217CE0D}">
      <dgm:prSet phldrT="[Texto]" custT="1"/>
      <dgm:spPr/>
      <dgm:t>
        <a:bodyPr/>
        <a:lstStyle/>
        <a:p>
          <a:r>
            <a:rPr lang="es-ES" sz="1500" b="0" dirty="0">
              <a:solidFill>
                <a:schemeClr val="bg1"/>
              </a:solidFill>
            </a:rPr>
            <a:t>Se relacionan con conductas antisociales, agresividad, y delincuencia. </a:t>
          </a:r>
        </a:p>
      </dgm:t>
    </dgm:pt>
    <dgm:pt modelId="{183E7442-2211-41B4-9C5C-9BEAFCED3854}" type="parTrans" cxnId="{D6DBF997-622D-456C-93FE-1F9CD5D2F582}">
      <dgm:prSet/>
      <dgm:spPr/>
      <dgm:t>
        <a:bodyPr/>
        <a:lstStyle/>
        <a:p>
          <a:endParaRPr lang="es-ES"/>
        </a:p>
      </dgm:t>
    </dgm:pt>
    <dgm:pt modelId="{507D815F-E19B-4654-A134-4DA73ECB5D44}" type="sibTrans" cxnId="{D6DBF997-622D-456C-93FE-1F9CD5D2F582}">
      <dgm:prSet/>
      <dgm:spPr/>
      <dgm:t>
        <a:bodyPr/>
        <a:lstStyle/>
        <a:p>
          <a:endParaRPr lang="es-ES"/>
        </a:p>
      </dgm:t>
    </dgm:pt>
    <dgm:pt modelId="{4CF7B545-950F-4BB9-9944-66BDF37BFBD9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Factores ambientales </a:t>
          </a:r>
        </a:p>
      </dgm:t>
    </dgm:pt>
    <dgm:pt modelId="{2526010E-3871-4427-BFDC-C0280B89BB3E}" type="sibTrans" cxnId="{28E6714F-2363-4E2E-9EC7-92AEDED6F258}">
      <dgm:prSet/>
      <dgm:spPr/>
      <dgm:t>
        <a:bodyPr/>
        <a:lstStyle/>
        <a:p>
          <a:endParaRPr lang="es-ES"/>
        </a:p>
      </dgm:t>
    </dgm:pt>
    <dgm:pt modelId="{46B51C85-D154-4484-9BC0-0191B36750AA}" type="parTrans" cxnId="{28E6714F-2363-4E2E-9EC7-92AEDED6F258}">
      <dgm:prSet/>
      <dgm:spPr/>
      <dgm:t>
        <a:bodyPr/>
        <a:lstStyle/>
        <a:p>
          <a:endParaRPr lang="es-ES"/>
        </a:p>
      </dgm:t>
    </dgm:pt>
    <dgm:pt modelId="{C6D3BED1-98E4-43A3-8772-376B9824601B}">
      <dgm:prSet custT="1"/>
      <dgm:spPr/>
      <dgm:t>
        <a:bodyPr/>
        <a:lstStyle/>
        <a:p>
          <a:r>
            <a:rPr lang="es-ES" sz="1600" b="1" dirty="0">
              <a:solidFill>
                <a:schemeClr val="bg1"/>
              </a:solidFill>
            </a:rPr>
            <a:t>Factores</a:t>
          </a:r>
        </a:p>
      </dgm:t>
    </dgm:pt>
    <dgm:pt modelId="{CA354D77-69A8-4717-8D59-1684007CCB9B}" type="parTrans" cxnId="{8743EC76-E63C-4697-AA9F-889A9418C078}">
      <dgm:prSet/>
      <dgm:spPr/>
      <dgm:t>
        <a:bodyPr/>
        <a:lstStyle/>
        <a:p>
          <a:endParaRPr lang="es-ES"/>
        </a:p>
      </dgm:t>
    </dgm:pt>
    <dgm:pt modelId="{A9CCC165-A0C1-4B6C-ACBB-4709CD2CB29C}" type="sibTrans" cxnId="{8743EC76-E63C-4697-AA9F-889A9418C078}">
      <dgm:prSet/>
      <dgm:spPr/>
      <dgm:t>
        <a:bodyPr/>
        <a:lstStyle/>
        <a:p>
          <a:endParaRPr lang="es-ES"/>
        </a:p>
      </dgm:t>
    </dgm:pt>
    <dgm:pt modelId="{16E8C86C-A5A0-41AE-B287-69DDE62C06E0}">
      <dgm:prSet custT="1"/>
      <dgm:spPr/>
      <dgm:t>
        <a:bodyPr/>
        <a:lstStyle/>
        <a:p>
          <a:r>
            <a:rPr lang="es-ES" sz="1600" b="0" dirty="0">
              <a:solidFill>
                <a:schemeClr val="bg1"/>
              </a:solidFill>
            </a:rPr>
            <a:t>Complicaciones en el parto, rechazo de la madre hacia el infante en el primer año de vida, pobre nutrición de la madre durante el embarazo, Consumo de drogas, Exposición a sustancias tóxicas </a:t>
          </a:r>
        </a:p>
      </dgm:t>
    </dgm:pt>
    <dgm:pt modelId="{3E2D6BE4-B4C8-4414-B003-6DC28A65CFBE}" type="parTrans" cxnId="{5232EFEE-9179-45B7-A837-85BAF528FC2E}">
      <dgm:prSet/>
      <dgm:spPr/>
      <dgm:t>
        <a:bodyPr/>
        <a:lstStyle/>
        <a:p>
          <a:endParaRPr lang="es-ES"/>
        </a:p>
      </dgm:t>
    </dgm:pt>
    <dgm:pt modelId="{626BDEAA-603D-48DD-97F0-74F50756A0D0}" type="sibTrans" cxnId="{5232EFEE-9179-45B7-A837-85BAF528FC2E}">
      <dgm:prSet/>
      <dgm:spPr/>
      <dgm:t>
        <a:bodyPr/>
        <a:lstStyle/>
        <a:p>
          <a:endParaRPr lang="es-ES"/>
        </a:p>
      </dgm:t>
    </dgm:pt>
    <dgm:pt modelId="{8A382281-AB67-4882-991B-BD59D833D999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Educación</a:t>
          </a:r>
        </a:p>
      </dgm:t>
    </dgm:pt>
    <dgm:pt modelId="{E4261378-6EF8-4B41-A511-E1785C339116}" type="parTrans" cxnId="{D8CB4074-07C0-4276-BE6E-B7E8CC9E52FD}">
      <dgm:prSet/>
      <dgm:spPr/>
      <dgm:t>
        <a:bodyPr/>
        <a:lstStyle/>
        <a:p>
          <a:endParaRPr lang="es-ES"/>
        </a:p>
      </dgm:t>
    </dgm:pt>
    <dgm:pt modelId="{A8DB399D-9B16-42DE-AB49-30EF57D88A27}" type="sibTrans" cxnId="{D8CB4074-07C0-4276-BE6E-B7E8CC9E52FD}">
      <dgm:prSet/>
      <dgm:spPr/>
      <dgm:t>
        <a:bodyPr/>
        <a:lstStyle/>
        <a:p>
          <a:endParaRPr lang="es-ES"/>
        </a:p>
      </dgm:t>
    </dgm:pt>
    <dgm:pt modelId="{C36D4E2B-860D-4F8B-A439-F715A2A4E415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El divorcio</a:t>
          </a:r>
        </a:p>
      </dgm:t>
    </dgm:pt>
    <dgm:pt modelId="{EEC6AB05-7484-4869-9B01-C311E7435E77}" type="parTrans" cxnId="{BC5419DC-12DC-46CB-8CD2-85ADAF9A5BFE}">
      <dgm:prSet/>
      <dgm:spPr/>
      <dgm:t>
        <a:bodyPr/>
        <a:lstStyle/>
        <a:p>
          <a:endParaRPr lang="es-ES"/>
        </a:p>
      </dgm:t>
    </dgm:pt>
    <dgm:pt modelId="{C8F2536D-18F0-47D9-AEF1-F49641989808}" type="sibTrans" cxnId="{BC5419DC-12DC-46CB-8CD2-85ADAF9A5BFE}">
      <dgm:prSet/>
      <dgm:spPr/>
      <dgm:t>
        <a:bodyPr/>
        <a:lstStyle/>
        <a:p>
          <a:endParaRPr lang="es-ES"/>
        </a:p>
      </dgm:t>
    </dgm:pt>
    <dgm:pt modelId="{5DFA4571-27DB-46B5-AF2E-0373BD062FEC}">
      <dgm:prSet phldrT="[Texto]"/>
      <dgm:spPr/>
      <dgm:t>
        <a:bodyPr/>
        <a:lstStyle/>
        <a:p>
          <a:endParaRPr lang="es-ES" dirty="0"/>
        </a:p>
      </dgm:t>
    </dgm:pt>
    <dgm:pt modelId="{3FF6D94F-7357-414D-9360-FFE757C9FC60}" type="parTrans" cxnId="{4945F00C-A3DE-4A61-9322-332317BF949F}">
      <dgm:prSet/>
      <dgm:spPr/>
      <dgm:t>
        <a:bodyPr/>
        <a:lstStyle/>
        <a:p>
          <a:endParaRPr lang="es-ES"/>
        </a:p>
      </dgm:t>
    </dgm:pt>
    <dgm:pt modelId="{DBEE01CA-3C12-4CC9-8D9C-0D432711E283}" type="sibTrans" cxnId="{4945F00C-A3DE-4A61-9322-332317BF949F}">
      <dgm:prSet/>
      <dgm:spPr/>
      <dgm:t>
        <a:bodyPr/>
        <a:lstStyle/>
        <a:p>
          <a:endParaRPr lang="es-ES"/>
        </a:p>
      </dgm:t>
    </dgm:pt>
    <dgm:pt modelId="{6BF8B36E-1D16-4AC0-A8F5-1EA32AFFC02E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Clase social</a:t>
          </a:r>
        </a:p>
      </dgm:t>
    </dgm:pt>
    <dgm:pt modelId="{497CF91E-3FB0-4540-A751-BBD46DF5F3C4}" type="parTrans" cxnId="{FB8D059D-D974-4855-8C69-AD4F03CAF249}">
      <dgm:prSet/>
      <dgm:spPr/>
      <dgm:t>
        <a:bodyPr/>
        <a:lstStyle/>
        <a:p>
          <a:endParaRPr lang="es-ES"/>
        </a:p>
      </dgm:t>
    </dgm:pt>
    <dgm:pt modelId="{1D071BB8-7400-446F-85B8-0202CED505C5}" type="sibTrans" cxnId="{FB8D059D-D974-4855-8C69-AD4F03CAF249}">
      <dgm:prSet/>
      <dgm:spPr/>
      <dgm:t>
        <a:bodyPr/>
        <a:lstStyle/>
        <a:p>
          <a:endParaRPr lang="es-ES"/>
        </a:p>
      </dgm:t>
    </dgm:pt>
    <dgm:pt modelId="{52795277-F9AB-4160-A0EA-DE440A81943B}">
      <dgm:prSet phldrT="[Texto]"/>
      <dgm:spPr/>
      <dgm:t>
        <a:bodyPr/>
        <a:lstStyle/>
        <a:p>
          <a:endParaRPr lang="es-ES" dirty="0"/>
        </a:p>
      </dgm:t>
    </dgm:pt>
    <dgm:pt modelId="{5CA093CD-E470-4D0D-938B-8B8B5C919FF0}" type="sibTrans" cxnId="{D2E76A94-A58C-44E7-AFEC-F727D1FA1F36}">
      <dgm:prSet/>
      <dgm:spPr/>
      <dgm:t>
        <a:bodyPr/>
        <a:lstStyle/>
        <a:p>
          <a:endParaRPr lang="es-ES"/>
        </a:p>
      </dgm:t>
    </dgm:pt>
    <dgm:pt modelId="{203F6E63-2EFD-42E6-A9C2-3B986C72D871}" type="parTrans" cxnId="{D2E76A94-A58C-44E7-AFEC-F727D1FA1F36}">
      <dgm:prSet/>
      <dgm:spPr/>
      <dgm:t>
        <a:bodyPr/>
        <a:lstStyle/>
        <a:p>
          <a:endParaRPr lang="es-ES"/>
        </a:p>
      </dgm:t>
    </dgm:pt>
    <dgm:pt modelId="{A2757778-BFBC-48E6-93C4-C74411A52B58}" type="pres">
      <dgm:prSet presAssocID="{C45FF7A4-4A4F-4C37-9EAD-7C0048FFADC8}" presName="arrowDiagram" presStyleCnt="0">
        <dgm:presLayoutVars>
          <dgm:chMax val="5"/>
          <dgm:dir/>
          <dgm:resizeHandles val="exact"/>
        </dgm:presLayoutVars>
      </dgm:prSet>
      <dgm:spPr/>
    </dgm:pt>
    <dgm:pt modelId="{2545DEA8-A702-4C58-BD73-86933669A44F}" type="pres">
      <dgm:prSet presAssocID="{C45FF7A4-4A4F-4C37-9EAD-7C0048FFADC8}" presName="arrow" presStyleLbl="bgShp" presStyleIdx="0" presStyleCnt="1"/>
      <dgm:spPr/>
    </dgm:pt>
    <dgm:pt modelId="{D96799B2-B204-416C-BCE3-F7E519F05B00}" type="pres">
      <dgm:prSet presAssocID="{C45FF7A4-4A4F-4C37-9EAD-7C0048FFADC8}" presName="arrowDiagram3" presStyleCnt="0"/>
      <dgm:spPr/>
    </dgm:pt>
    <dgm:pt modelId="{E1E94502-3BB8-45FE-8A7A-4082C0DC71E6}" type="pres">
      <dgm:prSet presAssocID="{88F22BD4-F8DC-4F25-A499-576BD799ACEB}" presName="bullet3a" presStyleLbl="node1" presStyleIdx="0" presStyleCnt="3"/>
      <dgm:spPr/>
    </dgm:pt>
    <dgm:pt modelId="{EB1EE7A5-0BF4-4DD6-BD02-83187E6821C9}" type="pres">
      <dgm:prSet presAssocID="{88F22BD4-F8DC-4F25-A499-576BD799ACEB}" presName="textBox3a" presStyleLbl="revTx" presStyleIdx="0" presStyleCnt="3">
        <dgm:presLayoutVars>
          <dgm:bulletEnabled val="1"/>
        </dgm:presLayoutVars>
      </dgm:prSet>
      <dgm:spPr/>
    </dgm:pt>
    <dgm:pt modelId="{67686F0A-EA17-4CC8-B4ED-5ECC45B9F457}" type="pres">
      <dgm:prSet presAssocID="{C6D3BED1-98E4-43A3-8772-376B9824601B}" presName="bullet3b" presStyleLbl="node1" presStyleIdx="1" presStyleCnt="3"/>
      <dgm:spPr/>
    </dgm:pt>
    <dgm:pt modelId="{97880581-CB76-4AC9-BE47-581BEA14747E}" type="pres">
      <dgm:prSet presAssocID="{C6D3BED1-98E4-43A3-8772-376B9824601B}" presName="textBox3b" presStyleLbl="revTx" presStyleIdx="1" presStyleCnt="3" custScaleX="124642" custScaleY="123589" custLinFactNeighborX="11494" custLinFactNeighborY="8756">
        <dgm:presLayoutVars>
          <dgm:bulletEnabled val="1"/>
        </dgm:presLayoutVars>
      </dgm:prSet>
      <dgm:spPr/>
    </dgm:pt>
    <dgm:pt modelId="{F85C1D14-3253-4C1E-A181-B1AD7530F1B2}" type="pres">
      <dgm:prSet presAssocID="{4CF7B545-950F-4BB9-9944-66BDF37BFBD9}" presName="bullet3c" presStyleLbl="node1" presStyleIdx="2" presStyleCnt="3"/>
      <dgm:spPr/>
    </dgm:pt>
    <dgm:pt modelId="{ABFA1C0D-D4E8-444A-9B86-E7D0C2AD0F6E}" type="pres">
      <dgm:prSet presAssocID="{4CF7B545-950F-4BB9-9944-66BDF37BFBD9}" presName="textBox3c" presStyleLbl="revTx" presStyleIdx="2" presStyleCnt="3" custLinFactNeighborX="-4926" custLinFactNeighborY="6350">
        <dgm:presLayoutVars>
          <dgm:bulletEnabled val="1"/>
        </dgm:presLayoutVars>
      </dgm:prSet>
      <dgm:spPr/>
    </dgm:pt>
  </dgm:ptLst>
  <dgm:cxnLst>
    <dgm:cxn modelId="{7D820E25-8E6A-46FD-AE7B-96FB4DE162DF}" type="presOf" srcId="{C36D4E2B-860D-4F8B-A439-F715A2A4E415}" destId="{ABFA1C0D-D4E8-444A-9B86-E7D0C2AD0F6E}" srcOrd="0" destOrd="2" presId="urn:microsoft.com/office/officeart/2005/8/layout/arrow2"/>
    <dgm:cxn modelId="{47ADD7E0-A3B1-44D0-81F0-5654E42CF4DD}" type="presOf" srcId="{16E8C86C-A5A0-41AE-B287-69DDE62C06E0}" destId="{97880581-CB76-4AC9-BE47-581BEA14747E}" srcOrd="0" destOrd="1" presId="urn:microsoft.com/office/officeart/2005/8/layout/arrow2"/>
    <dgm:cxn modelId="{6D30BED1-D3DC-4BCA-8605-77F648C3955F}" type="presOf" srcId="{C6D3BED1-98E4-43A3-8772-376B9824601B}" destId="{97880581-CB76-4AC9-BE47-581BEA14747E}" srcOrd="0" destOrd="0" presId="urn:microsoft.com/office/officeart/2005/8/layout/arrow2"/>
    <dgm:cxn modelId="{EF9D6171-FAA0-48CE-9808-2BB6F52658DA}" type="presOf" srcId="{D8F82484-420F-4E57-8634-A0A3C217CE0D}" destId="{EB1EE7A5-0BF4-4DD6-BD02-83187E6821C9}" srcOrd="0" destOrd="1" presId="urn:microsoft.com/office/officeart/2005/8/layout/arrow2"/>
    <dgm:cxn modelId="{D8CB4074-07C0-4276-BE6E-B7E8CC9E52FD}" srcId="{4CF7B545-950F-4BB9-9944-66BDF37BFBD9}" destId="{8A382281-AB67-4882-991B-BD59D833D999}" srcOrd="0" destOrd="0" parTransId="{E4261378-6EF8-4B41-A511-E1785C339116}" sibTransId="{A8DB399D-9B16-42DE-AB49-30EF57D88A27}"/>
    <dgm:cxn modelId="{00452F09-EDAE-4C2D-AF86-55CF616BD291}" type="presOf" srcId="{6BF8B36E-1D16-4AC0-A8F5-1EA32AFFC02E}" destId="{ABFA1C0D-D4E8-444A-9B86-E7D0C2AD0F6E}" srcOrd="0" destOrd="3" presId="urn:microsoft.com/office/officeart/2005/8/layout/arrow2"/>
    <dgm:cxn modelId="{19DC9191-1916-41F2-84DC-9BE271DF5957}" type="presOf" srcId="{52795277-F9AB-4160-A0EA-DE440A81943B}" destId="{ABFA1C0D-D4E8-444A-9B86-E7D0C2AD0F6E}" srcOrd="0" destOrd="4" presId="urn:microsoft.com/office/officeart/2005/8/layout/arrow2"/>
    <dgm:cxn modelId="{D6DBF997-622D-456C-93FE-1F9CD5D2F582}" srcId="{88F22BD4-F8DC-4F25-A499-576BD799ACEB}" destId="{D8F82484-420F-4E57-8634-A0A3C217CE0D}" srcOrd="0" destOrd="0" parTransId="{183E7442-2211-41B4-9C5C-9BEAFCED3854}" sibTransId="{507D815F-E19B-4654-A134-4DA73ECB5D44}"/>
    <dgm:cxn modelId="{28E6714F-2363-4E2E-9EC7-92AEDED6F258}" srcId="{C45FF7A4-4A4F-4C37-9EAD-7C0048FFADC8}" destId="{4CF7B545-950F-4BB9-9944-66BDF37BFBD9}" srcOrd="2" destOrd="0" parTransId="{46B51C85-D154-4484-9BC0-0191B36750AA}" sibTransId="{2526010E-3871-4427-BFDC-C0280B89BB3E}"/>
    <dgm:cxn modelId="{77B9FB36-D8FD-4A6E-81D4-779A8385E7B7}" type="presOf" srcId="{5DFA4571-27DB-46B5-AF2E-0373BD062FEC}" destId="{ABFA1C0D-D4E8-444A-9B86-E7D0C2AD0F6E}" srcOrd="0" destOrd="5" presId="urn:microsoft.com/office/officeart/2005/8/layout/arrow2"/>
    <dgm:cxn modelId="{0C53008A-AC89-45C4-BD88-BDBBFD5D9F45}" srcId="{C45FF7A4-4A4F-4C37-9EAD-7C0048FFADC8}" destId="{88F22BD4-F8DC-4F25-A499-576BD799ACEB}" srcOrd="0" destOrd="0" parTransId="{1BDDA5B0-029A-44D8-9616-922B8647F85D}" sibTransId="{C543EE75-09BF-4113-9C13-9F60D7E9908E}"/>
    <dgm:cxn modelId="{A3AE61E6-A903-4C27-8A72-28EC271DDA90}" type="presOf" srcId="{C45FF7A4-4A4F-4C37-9EAD-7C0048FFADC8}" destId="{A2757778-BFBC-48E6-93C4-C74411A52B58}" srcOrd="0" destOrd="0" presId="urn:microsoft.com/office/officeart/2005/8/layout/arrow2"/>
    <dgm:cxn modelId="{CB93F0D5-3619-4147-9739-B9FD1C848284}" type="presOf" srcId="{8A382281-AB67-4882-991B-BD59D833D999}" destId="{ABFA1C0D-D4E8-444A-9B86-E7D0C2AD0F6E}" srcOrd="0" destOrd="1" presId="urn:microsoft.com/office/officeart/2005/8/layout/arrow2"/>
    <dgm:cxn modelId="{BC5419DC-12DC-46CB-8CD2-85ADAF9A5BFE}" srcId="{4CF7B545-950F-4BB9-9944-66BDF37BFBD9}" destId="{C36D4E2B-860D-4F8B-A439-F715A2A4E415}" srcOrd="1" destOrd="0" parTransId="{EEC6AB05-7484-4869-9B01-C311E7435E77}" sibTransId="{C8F2536D-18F0-47D9-AEF1-F49641989808}"/>
    <dgm:cxn modelId="{3A5D557C-2A51-4EBD-8DE9-17067021136E}" type="presOf" srcId="{88F22BD4-F8DC-4F25-A499-576BD799ACEB}" destId="{EB1EE7A5-0BF4-4DD6-BD02-83187E6821C9}" srcOrd="0" destOrd="0" presId="urn:microsoft.com/office/officeart/2005/8/layout/arrow2"/>
    <dgm:cxn modelId="{5232EFEE-9179-45B7-A837-85BAF528FC2E}" srcId="{C6D3BED1-98E4-43A3-8772-376B9824601B}" destId="{16E8C86C-A5A0-41AE-B287-69DDE62C06E0}" srcOrd="0" destOrd="0" parTransId="{3E2D6BE4-B4C8-4414-B003-6DC28A65CFBE}" sibTransId="{626BDEAA-603D-48DD-97F0-74F50756A0D0}"/>
    <dgm:cxn modelId="{FB8D059D-D974-4855-8C69-AD4F03CAF249}" srcId="{4CF7B545-950F-4BB9-9944-66BDF37BFBD9}" destId="{6BF8B36E-1D16-4AC0-A8F5-1EA32AFFC02E}" srcOrd="2" destOrd="0" parTransId="{497CF91E-3FB0-4540-A751-BBD46DF5F3C4}" sibTransId="{1D071BB8-7400-446F-85B8-0202CED505C5}"/>
    <dgm:cxn modelId="{8743EC76-E63C-4697-AA9F-889A9418C078}" srcId="{C45FF7A4-4A4F-4C37-9EAD-7C0048FFADC8}" destId="{C6D3BED1-98E4-43A3-8772-376B9824601B}" srcOrd="1" destOrd="0" parTransId="{CA354D77-69A8-4717-8D59-1684007CCB9B}" sibTransId="{A9CCC165-A0C1-4B6C-ACBB-4709CD2CB29C}"/>
    <dgm:cxn modelId="{D2E76A94-A58C-44E7-AFEC-F727D1FA1F36}" srcId="{4CF7B545-950F-4BB9-9944-66BDF37BFBD9}" destId="{52795277-F9AB-4160-A0EA-DE440A81943B}" srcOrd="3" destOrd="0" parTransId="{203F6E63-2EFD-42E6-A9C2-3B986C72D871}" sibTransId="{5CA093CD-E470-4D0D-938B-8B8B5C919FF0}"/>
    <dgm:cxn modelId="{5638CD36-9E0D-4224-8C8F-A24F6A5A89A6}" type="presOf" srcId="{4CF7B545-950F-4BB9-9944-66BDF37BFBD9}" destId="{ABFA1C0D-D4E8-444A-9B86-E7D0C2AD0F6E}" srcOrd="0" destOrd="0" presId="urn:microsoft.com/office/officeart/2005/8/layout/arrow2"/>
    <dgm:cxn modelId="{4945F00C-A3DE-4A61-9322-332317BF949F}" srcId="{4CF7B545-950F-4BB9-9944-66BDF37BFBD9}" destId="{5DFA4571-27DB-46B5-AF2E-0373BD062FEC}" srcOrd="4" destOrd="0" parTransId="{3FF6D94F-7357-414D-9360-FFE757C9FC60}" sibTransId="{DBEE01CA-3C12-4CC9-8D9C-0D432711E283}"/>
    <dgm:cxn modelId="{C4D198E8-476B-45AB-A7FF-9CA6A40F8B14}" type="presParOf" srcId="{A2757778-BFBC-48E6-93C4-C74411A52B58}" destId="{2545DEA8-A702-4C58-BD73-86933669A44F}" srcOrd="0" destOrd="0" presId="urn:microsoft.com/office/officeart/2005/8/layout/arrow2"/>
    <dgm:cxn modelId="{DB10182F-E3CB-4093-A3BD-E29805C48F4A}" type="presParOf" srcId="{A2757778-BFBC-48E6-93C4-C74411A52B58}" destId="{D96799B2-B204-416C-BCE3-F7E519F05B00}" srcOrd="1" destOrd="0" presId="urn:microsoft.com/office/officeart/2005/8/layout/arrow2"/>
    <dgm:cxn modelId="{C7365D50-3B39-49AE-825E-3F32B5290F24}" type="presParOf" srcId="{D96799B2-B204-416C-BCE3-F7E519F05B00}" destId="{E1E94502-3BB8-45FE-8A7A-4082C0DC71E6}" srcOrd="0" destOrd="0" presId="urn:microsoft.com/office/officeart/2005/8/layout/arrow2"/>
    <dgm:cxn modelId="{E929FC13-0F84-476A-8628-F2DC9C1291C8}" type="presParOf" srcId="{D96799B2-B204-416C-BCE3-F7E519F05B00}" destId="{EB1EE7A5-0BF4-4DD6-BD02-83187E6821C9}" srcOrd="1" destOrd="0" presId="urn:microsoft.com/office/officeart/2005/8/layout/arrow2"/>
    <dgm:cxn modelId="{4A223E68-9F13-4F9D-B760-17C43C9387D3}" type="presParOf" srcId="{D96799B2-B204-416C-BCE3-F7E519F05B00}" destId="{67686F0A-EA17-4CC8-B4ED-5ECC45B9F457}" srcOrd="2" destOrd="0" presId="urn:microsoft.com/office/officeart/2005/8/layout/arrow2"/>
    <dgm:cxn modelId="{BDC755BA-2822-4034-9045-78C08956C1A2}" type="presParOf" srcId="{D96799B2-B204-416C-BCE3-F7E519F05B00}" destId="{97880581-CB76-4AC9-BE47-581BEA14747E}" srcOrd="3" destOrd="0" presId="urn:microsoft.com/office/officeart/2005/8/layout/arrow2"/>
    <dgm:cxn modelId="{88484072-97D5-4679-80BD-3D03CE64CEAC}" type="presParOf" srcId="{D96799B2-B204-416C-BCE3-F7E519F05B00}" destId="{F85C1D14-3253-4C1E-A181-B1AD7530F1B2}" srcOrd="4" destOrd="0" presId="urn:microsoft.com/office/officeart/2005/8/layout/arrow2"/>
    <dgm:cxn modelId="{A95B8EC6-6169-4A87-AC7E-69615DE26D1B}" type="presParOf" srcId="{D96799B2-B204-416C-BCE3-F7E519F05B00}" destId="{ABFA1C0D-D4E8-444A-9B86-E7D0C2AD0F6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B7F4E5-56EC-440C-B755-C60EC85E1F84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BF0CF29-B22F-4A28-9EDA-E9AC9121E782}">
      <dgm:prSet custT="1"/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Otros estudios han encontrado una asociación entre un pobre desarrollo neuronal con conductas agresivas en los niños, y esos trastornos de conducta pueden empeorar si hay pobreza en núcleo familiar</a:t>
          </a:r>
          <a:r>
            <a:rPr lang="es-ES" sz="1100" dirty="0">
              <a:solidFill>
                <a:schemeClr val="bg1"/>
              </a:solidFill>
            </a:rPr>
            <a:t>.</a:t>
          </a:r>
        </a:p>
      </dgm:t>
    </dgm:pt>
    <dgm:pt modelId="{024F0D55-9363-4911-9503-01B16E6B5193}" type="parTrans" cxnId="{D05EAA27-A869-41C4-8A4A-472170C331D7}">
      <dgm:prSet/>
      <dgm:spPr/>
      <dgm:t>
        <a:bodyPr/>
        <a:lstStyle/>
        <a:p>
          <a:endParaRPr lang="es-ES"/>
        </a:p>
      </dgm:t>
    </dgm:pt>
    <dgm:pt modelId="{379FE023-A860-431A-A8C5-271466A9BDF8}" type="sibTrans" cxnId="{D05EAA27-A869-41C4-8A4A-472170C331D7}">
      <dgm:prSet/>
      <dgm:spPr/>
      <dgm:t>
        <a:bodyPr/>
        <a:lstStyle/>
        <a:p>
          <a:endParaRPr lang="es-ES"/>
        </a:p>
      </dgm:t>
    </dgm:pt>
    <dgm:pt modelId="{637E90F2-8B2A-46A6-8FA3-958D7E3B0E4B}">
      <dgm:prSet custT="1"/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Otros estudios han encontrado una asociación entre un pobre desarrollo neuronal con conductas agresivas en los niños, y esos trastornos de conducta pueden empeorar si hay pobreza en núcleo familiar</a:t>
          </a:r>
          <a:r>
            <a:rPr lang="es-ES" sz="600" dirty="0">
              <a:solidFill>
                <a:schemeClr val="bg1"/>
              </a:solidFill>
            </a:rPr>
            <a:t>.</a:t>
          </a:r>
        </a:p>
      </dgm:t>
    </dgm:pt>
    <dgm:pt modelId="{877905C0-DC72-4268-B35B-E47542D30979}" type="parTrans" cxnId="{0EFC8888-E89D-453C-8478-B22D92A9BBAA}">
      <dgm:prSet/>
      <dgm:spPr/>
      <dgm:t>
        <a:bodyPr/>
        <a:lstStyle/>
        <a:p>
          <a:endParaRPr lang="es-ES"/>
        </a:p>
      </dgm:t>
    </dgm:pt>
    <dgm:pt modelId="{DACD9570-8D60-442D-9D13-28CEA2A6487F}" type="sibTrans" cxnId="{0EFC8888-E89D-453C-8478-B22D92A9BBAA}">
      <dgm:prSet/>
      <dgm:spPr/>
      <dgm:t>
        <a:bodyPr/>
        <a:lstStyle/>
        <a:p>
          <a:endParaRPr lang="es-ES"/>
        </a:p>
      </dgm:t>
    </dgm:pt>
    <dgm:pt modelId="{36E0E9CC-B0B6-4081-843A-80355C7485EE}">
      <dgm:prSet custT="1"/>
      <dgm:spPr/>
      <dgm:t>
        <a:bodyPr/>
        <a:lstStyle/>
        <a:p>
          <a:r>
            <a:rPr lang="es-ES" sz="1400" dirty="0">
              <a:solidFill>
                <a:schemeClr val="bg1"/>
              </a:solidFill>
            </a:rPr>
            <a:t>Otros estudios han encontrado una asociación entre un pobre desarrollo neuronal con conductas agresivas en los niños, y esos trastornos de conducta pueden empeorar si hay pobreza en núcleo familiar.</a:t>
          </a:r>
        </a:p>
      </dgm:t>
    </dgm:pt>
    <dgm:pt modelId="{65229475-20D2-47B1-96D9-816CE3A5BAF4}" type="parTrans" cxnId="{80E4280D-176D-44BE-8263-AFB179D3DC31}">
      <dgm:prSet/>
      <dgm:spPr/>
      <dgm:t>
        <a:bodyPr/>
        <a:lstStyle/>
        <a:p>
          <a:endParaRPr lang="es-ES"/>
        </a:p>
      </dgm:t>
    </dgm:pt>
    <dgm:pt modelId="{8B37E177-687C-451F-9A99-389F3C02D3BE}" type="sibTrans" cxnId="{80E4280D-176D-44BE-8263-AFB179D3DC31}">
      <dgm:prSet/>
      <dgm:spPr/>
      <dgm:t>
        <a:bodyPr/>
        <a:lstStyle/>
        <a:p>
          <a:endParaRPr lang="es-ES"/>
        </a:p>
      </dgm:t>
    </dgm:pt>
    <dgm:pt modelId="{A1DF09EF-99CB-45EC-934C-D018D6245BD2}" type="pres">
      <dgm:prSet presAssocID="{87B7F4E5-56EC-440C-B755-C60EC85E1F8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3CCF06A-94FA-49E2-B4FD-4AA1AAEE2570}" type="pres">
      <dgm:prSet presAssocID="{87B7F4E5-56EC-440C-B755-C60EC85E1F84}" presName="cycle" presStyleCnt="0"/>
      <dgm:spPr/>
    </dgm:pt>
    <dgm:pt modelId="{9B574DAC-5062-462F-99F4-DA997941C53A}" type="pres">
      <dgm:prSet presAssocID="{87B7F4E5-56EC-440C-B755-C60EC85E1F84}" presName="centerShape" presStyleCnt="0"/>
      <dgm:spPr/>
    </dgm:pt>
    <dgm:pt modelId="{D8080802-7D98-40F7-8321-7EBA58387D6D}" type="pres">
      <dgm:prSet presAssocID="{87B7F4E5-56EC-440C-B755-C60EC85E1F84}" presName="connSite" presStyleLbl="node1" presStyleIdx="0" presStyleCnt="4"/>
      <dgm:spPr/>
    </dgm:pt>
    <dgm:pt modelId="{005460E3-70CF-479C-B6D7-41680219912F}" type="pres">
      <dgm:prSet presAssocID="{87B7F4E5-56EC-440C-B755-C60EC85E1F84}" presName="visible" presStyleLbl="node1" presStyleIdx="0" presStyleCnt="4" custScaleX="162769" custScaleY="124228" custLinFactNeighborX="-45533" custLinFactNeighborY="81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9059DAB-34F3-4C9F-B23C-FF3B11A4C6A1}" type="pres">
      <dgm:prSet presAssocID="{65229475-20D2-47B1-96D9-816CE3A5BAF4}" presName="Name25" presStyleLbl="parChTrans1D1" presStyleIdx="0" presStyleCnt="3"/>
      <dgm:spPr/>
    </dgm:pt>
    <dgm:pt modelId="{279924D6-82DD-429C-9C78-DFE1F65DB414}" type="pres">
      <dgm:prSet presAssocID="{36E0E9CC-B0B6-4081-843A-80355C7485EE}" presName="node" presStyleCnt="0"/>
      <dgm:spPr/>
    </dgm:pt>
    <dgm:pt modelId="{DABB2D38-EE1A-404A-9573-7D6D8F62EC1F}" type="pres">
      <dgm:prSet presAssocID="{36E0E9CC-B0B6-4081-843A-80355C7485EE}" presName="parentNode" presStyleLbl="node1" presStyleIdx="1" presStyleCnt="4" custScaleX="221762" custScaleY="144678" custLinFactNeighborX="49749" custLinFactNeighborY="46822">
        <dgm:presLayoutVars>
          <dgm:chMax val="1"/>
          <dgm:bulletEnabled val="1"/>
        </dgm:presLayoutVars>
      </dgm:prSet>
      <dgm:spPr/>
    </dgm:pt>
    <dgm:pt modelId="{CB4519A8-1585-4C7C-BE2C-688C3B44A919}" type="pres">
      <dgm:prSet presAssocID="{36E0E9CC-B0B6-4081-843A-80355C7485EE}" presName="childNode" presStyleLbl="revTx" presStyleIdx="0" presStyleCnt="0">
        <dgm:presLayoutVars>
          <dgm:bulletEnabled val="1"/>
        </dgm:presLayoutVars>
      </dgm:prSet>
      <dgm:spPr/>
    </dgm:pt>
    <dgm:pt modelId="{7057A107-9F30-4A0E-B2A0-2425BA2D5884}" type="pres">
      <dgm:prSet presAssocID="{024F0D55-9363-4911-9503-01B16E6B5193}" presName="Name25" presStyleLbl="parChTrans1D1" presStyleIdx="1" presStyleCnt="3"/>
      <dgm:spPr/>
    </dgm:pt>
    <dgm:pt modelId="{286F6909-8CB7-49F3-BCC1-2B533FE65BAD}" type="pres">
      <dgm:prSet presAssocID="{9BF0CF29-B22F-4A28-9EDA-E9AC9121E782}" presName="node" presStyleCnt="0"/>
      <dgm:spPr/>
    </dgm:pt>
    <dgm:pt modelId="{5F7D303B-5F8E-49C2-A01D-66396FF9987A}" type="pres">
      <dgm:prSet presAssocID="{9BF0CF29-B22F-4A28-9EDA-E9AC9121E782}" presName="parentNode" presStyleLbl="node1" presStyleIdx="2" presStyleCnt="4" custScaleX="173053" custScaleY="186970" custLinFactX="100000" custLinFactNeighborX="142890" custLinFactNeighborY="-3902">
        <dgm:presLayoutVars>
          <dgm:chMax val="1"/>
          <dgm:bulletEnabled val="1"/>
        </dgm:presLayoutVars>
      </dgm:prSet>
      <dgm:spPr/>
    </dgm:pt>
    <dgm:pt modelId="{BDC240C5-9794-4032-995D-C73BD7F4FF14}" type="pres">
      <dgm:prSet presAssocID="{9BF0CF29-B22F-4A28-9EDA-E9AC9121E782}" presName="childNode" presStyleLbl="revTx" presStyleIdx="0" presStyleCnt="0">
        <dgm:presLayoutVars>
          <dgm:bulletEnabled val="1"/>
        </dgm:presLayoutVars>
      </dgm:prSet>
      <dgm:spPr/>
    </dgm:pt>
    <dgm:pt modelId="{E98E9254-0B9E-483B-B9DC-7728AE4695E6}" type="pres">
      <dgm:prSet presAssocID="{877905C0-DC72-4268-B35B-E47542D30979}" presName="Name25" presStyleLbl="parChTrans1D1" presStyleIdx="2" presStyleCnt="3"/>
      <dgm:spPr/>
    </dgm:pt>
    <dgm:pt modelId="{25F33F8B-845A-4826-8C1A-33E67A3E0A82}" type="pres">
      <dgm:prSet presAssocID="{637E90F2-8B2A-46A6-8FA3-958D7E3B0E4B}" presName="node" presStyleCnt="0"/>
      <dgm:spPr/>
    </dgm:pt>
    <dgm:pt modelId="{13F4D320-A287-4056-AAF2-53803E3276D0}" type="pres">
      <dgm:prSet presAssocID="{637E90F2-8B2A-46A6-8FA3-958D7E3B0E4B}" presName="parentNode" presStyleLbl="node1" presStyleIdx="3" presStyleCnt="4" custScaleX="193102" custScaleY="168427" custLinFactNeighborX="48793" custLinFactNeighborY="-43896">
        <dgm:presLayoutVars>
          <dgm:chMax val="1"/>
          <dgm:bulletEnabled val="1"/>
        </dgm:presLayoutVars>
      </dgm:prSet>
      <dgm:spPr/>
    </dgm:pt>
    <dgm:pt modelId="{84644339-0985-4B35-A1DA-699E74A58D2D}" type="pres">
      <dgm:prSet presAssocID="{637E90F2-8B2A-46A6-8FA3-958D7E3B0E4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EFC8888-E89D-453C-8478-B22D92A9BBAA}" srcId="{87B7F4E5-56EC-440C-B755-C60EC85E1F84}" destId="{637E90F2-8B2A-46A6-8FA3-958D7E3B0E4B}" srcOrd="2" destOrd="0" parTransId="{877905C0-DC72-4268-B35B-E47542D30979}" sibTransId="{DACD9570-8D60-442D-9D13-28CEA2A6487F}"/>
    <dgm:cxn modelId="{390CDBA0-A8BA-47F4-8F39-636AD6130243}" type="presOf" srcId="{9BF0CF29-B22F-4A28-9EDA-E9AC9121E782}" destId="{5F7D303B-5F8E-49C2-A01D-66396FF9987A}" srcOrd="0" destOrd="0" presId="urn:microsoft.com/office/officeart/2005/8/layout/radial2"/>
    <dgm:cxn modelId="{2A067198-D886-49DE-BFA3-10175B6F0839}" type="presOf" srcId="{024F0D55-9363-4911-9503-01B16E6B5193}" destId="{7057A107-9F30-4A0E-B2A0-2425BA2D5884}" srcOrd="0" destOrd="0" presId="urn:microsoft.com/office/officeart/2005/8/layout/radial2"/>
    <dgm:cxn modelId="{7F1CA2FD-E133-47B1-9406-C151037DFA4D}" type="presOf" srcId="{36E0E9CC-B0B6-4081-843A-80355C7485EE}" destId="{DABB2D38-EE1A-404A-9573-7D6D8F62EC1F}" srcOrd="0" destOrd="0" presId="urn:microsoft.com/office/officeart/2005/8/layout/radial2"/>
    <dgm:cxn modelId="{B6764712-1983-467C-AEFE-632D1342F07D}" type="presOf" srcId="{877905C0-DC72-4268-B35B-E47542D30979}" destId="{E98E9254-0B9E-483B-B9DC-7728AE4695E6}" srcOrd="0" destOrd="0" presId="urn:microsoft.com/office/officeart/2005/8/layout/radial2"/>
    <dgm:cxn modelId="{80E4280D-176D-44BE-8263-AFB179D3DC31}" srcId="{87B7F4E5-56EC-440C-B755-C60EC85E1F84}" destId="{36E0E9CC-B0B6-4081-843A-80355C7485EE}" srcOrd="0" destOrd="0" parTransId="{65229475-20D2-47B1-96D9-816CE3A5BAF4}" sibTransId="{8B37E177-687C-451F-9A99-389F3C02D3BE}"/>
    <dgm:cxn modelId="{D05EAA27-A869-41C4-8A4A-472170C331D7}" srcId="{87B7F4E5-56EC-440C-B755-C60EC85E1F84}" destId="{9BF0CF29-B22F-4A28-9EDA-E9AC9121E782}" srcOrd="1" destOrd="0" parTransId="{024F0D55-9363-4911-9503-01B16E6B5193}" sibTransId="{379FE023-A860-431A-A8C5-271466A9BDF8}"/>
    <dgm:cxn modelId="{3C221445-00A8-42ED-9D4F-92D185377A2A}" type="presOf" srcId="{87B7F4E5-56EC-440C-B755-C60EC85E1F84}" destId="{A1DF09EF-99CB-45EC-934C-D018D6245BD2}" srcOrd="0" destOrd="0" presId="urn:microsoft.com/office/officeart/2005/8/layout/radial2"/>
    <dgm:cxn modelId="{70A721F8-205D-4A82-AA6B-46051F3F49A0}" type="presOf" srcId="{637E90F2-8B2A-46A6-8FA3-958D7E3B0E4B}" destId="{13F4D320-A287-4056-AAF2-53803E3276D0}" srcOrd="0" destOrd="0" presId="urn:microsoft.com/office/officeart/2005/8/layout/radial2"/>
    <dgm:cxn modelId="{E3628FFE-19B6-463C-AF7A-22D8036C7C48}" type="presOf" srcId="{65229475-20D2-47B1-96D9-816CE3A5BAF4}" destId="{A9059DAB-34F3-4C9F-B23C-FF3B11A4C6A1}" srcOrd="0" destOrd="0" presId="urn:microsoft.com/office/officeart/2005/8/layout/radial2"/>
    <dgm:cxn modelId="{0473C98B-7C2A-4FB9-A7D9-2788E558E3E6}" type="presParOf" srcId="{A1DF09EF-99CB-45EC-934C-D018D6245BD2}" destId="{E3CCF06A-94FA-49E2-B4FD-4AA1AAEE2570}" srcOrd="0" destOrd="0" presId="urn:microsoft.com/office/officeart/2005/8/layout/radial2"/>
    <dgm:cxn modelId="{79AF37AE-4C48-46A3-8DA2-32790CE8FC01}" type="presParOf" srcId="{E3CCF06A-94FA-49E2-B4FD-4AA1AAEE2570}" destId="{9B574DAC-5062-462F-99F4-DA997941C53A}" srcOrd="0" destOrd="0" presId="urn:microsoft.com/office/officeart/2005/8/layout/radial2"/>
    <dgm:cxn modelId="{DA5D7F4E-674D-4D8B-9E40-8FFAEDD26950}" type="presParOf" srcId="{9B574DAC-5062-462F-99F4-DA997941C53A}" destId="{D8080802-7D98-40F7-8321-7EBA58387D6D}" srcOrd="0" destOrd="0" presId="urn:microsoft.com/office/officeart/2005/8/layout/radial2"/>
    <dgm:cxn modelId="{23F94F55-5664-42B2-B239-A3E268F19E12}" type="presParOf" srcId="{9B574DAC-5062-462F-99F4-DA997941C53A}" destId="{005460E3-70CF-479C-B6D7-41680219912F}" srcOrd="1" destOrd="0" presId="urn:microsoft.com/office/officeart/2005/8/layout/radial2"/>
    <dgm:cxn modelId="{3CDDAE19-BD28-4D02-9126-DCA21C878DF5}" type="presParOf" srcId="{E3CCF06A-94FA-49E2-B4FD-4AA1AAEE2570}" destId="{A9059DAB-34F3-4C9F-B23C-FF3B11A4C6A1}" srcOrd="1" destOrd="0" presId="urn:microsoft.com/office/officeart/2005/8/layout/radial2"/>
    <dgm:cxn modelId="{409C53EB-E6DC-496C-91C4-2845AEFCE174}" type="presParOf" srcId="{E3CCF06A-94FA-49E2-B4FD-4AA1AAEE2570}" destId="{279924D6-82DD-429C-9C78-DFE1F65DB414}" srcOrd="2" destOrd="0" presId="urn:microsoft.com/office/officeart/2005/8/layout/radial2"/>
    <dgm:cxn modelId="{FEC08EFA-392A-4D2E-8EEA-A80BA0D89C7C}" type="presParOf" srcId="{279924D6-82DD-429C-9C78-DFE1F65DB414}" destId="{DABB2D38-EE1A-404A-9573-7D6D8F62EC1F}" srcOrd="0" destOrd="0" presId="urn:microsoft.com/office/officeart/2005/8/layout/radial2"/>
    <dgm:cxn modelId="{3F1395EA-BF32-46E7-B570-5ABD7A4AC5B6}" type="presParOf" srcId="{279924D6-82DD-429C-9C78-DFE1F65DB414}" destId="{CB4519A8-1585-4C7C-BE2C-688C3B44A919}" srcOrd="1" destOrd="0" presId="urn:microsoft.com/office/officeart/2005/8/layout/radial2"/>
    <dgm:cxn modelId="{8913482D-86A8-4C8C-9CF1-600F84FE5E8E}" type="presParOf" srcId="{E3CCF06A-94FA-49E2-B4FD-4AA1AAEE2570}" destId="{7057A107-9F30-4A0E-B2A0-2425BA2D5884}" srcOrd="3" destOrd="0" presId="urn:microsoft.com/office/officeart/2005/8/layout/radial2"/>
    <dgm:cxn modelId="{204574AB-EB04-466A-969B-D6D50A824B1D}" type="presParOf" srcId="{E3CCF06A-94FA-49E2-B4FD-4AA1AAEE2570}" destId="{286F6909-8CB7-49F3-BCC1-2B533FE65BAD}" srcOrd="4" destOrd="0" presId="urn:microsoft.com/office/officeart/2005/8/layout/radial2"/>
    <dgm:cxn modelId="{32551347-4D3E-4153-B4AB-AEF0322BF918}" type="presParOf" srcId="{286F6909-8CB7-49F3-BCC1-2B533FE65BAD}" destId="{5F7D303B-5F8E-49C2-A01D-66396FF9987A}" srcOrd="0" destOrd="0" presId="urn:microsoft.com/office/officeart/2005/8/layout/radial2"/>
    <dgm:cxn modelId="{E44066DF-8894-4717-9EB0-93BF2E291BC6}" type="presParOf" srcId="{286F6909-8CB7-49F3-BCC1-2B533FE65BAD}" destId="{BDC240C5-9794-4032-995D-C73BD7F4FF14}" srcOrd="1" destOrd="0" presId="urn:microsoft.com/office/officeart/2005/8/layout/radial2"/>
    <dgm:cxn modelId="{CBB11E34-6ABC-4C51-AB75-C7A9160B2ED0}" type="presParOf" srcId="{E3CCF06A-94FA-49E2-B4FD-4AA1AAEE2570}" destId="{E98E9254-0B9E-483B-B9DC-7728AE4695E6}" srcOrd="5" destOrd="0" presId="urn:microsoft.com/office/officeart/2005/8/layout/radial2"/>
    <dgm:cxn modelId="{8ADEB072-FF54-474E-92A4-A3010D32B449}" type="presParOf" srcId="{E3CCF06A-94FA-49E2-B4FD-4AA1AAEE2570}" destId="{25F33F8B-845A-4826-8C1A-33E67A3E0A82}" srcOrd="6" destOrd="0" presId="urn:microsoft.com/office/officeart/2005/8/layout/radial2"/>
    <dgm:cxn modelId="{20EDB6EC-FBB0-4D7E-AA33-32D6710C4698}" type="presParOf" srcId="{25F33F8B-845A-4826-8C1A-33E67A3E0A82}" destId="{13F4D320-A287-4056-AAF2-53803E3276D0}" srcOrd="0" destOrd="0" presId="urn:microsoft.com/office/officeart/2005/8/layout/radial2"/>
    <dgm:cxn modelId="{5082448B-974F-4C3B-AB20-5A79EAE002E8}" type="presParOf" srcId="{25F33F8B-845A-4826-8C1A-33E67A3E0A82}" destId="{84644339-0985-4B35-A1DA-699E74A58D2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74D438-6CFF-440C-8E1D-F463A3C9CBB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ED0AAF-660A-4875-85AA-989B466B9CF6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Metodología</a:t>
          </a:r>
        </a:p>
      </dgm:t>
    </dgm:pt>
    <dgm:pt modelId="{D168EABA-F7B4-438F-AE9A-3906D432C04F}" type="parTrans" cxnId="{FEDB3CF3-6476-4395-9AD1-4B517942EFFD}">
      <dgm:prSet/>
      <dgm:spPr/>
      <dgm:t>
        <a:bodyPr/>
        <a:lstStyle/>
        <a:p>
          <a:endParaRPr lang="es-ES"/>
        </a:p>
      </dgm:t>
    </dgm:pt>
    <dgm:pt modelId="{1192E49E-C1FE-4AE2-BB39-DC2886F1121D}" type="sibTrans" cxnId="{FEDB3CF3-6476-4395-9AD1-4B517942EFFD}">
      <dgm:prSet/>
      <dgm:spPr/>
      <dgm:t>
        <a:bodyPr/>
        <a:lstStyle/>
        <a:p>
          <a:endParaRPr lang="es-ES"/>
        </a:p>
      </dgm:t>
    </dgm:pt>
    <dgm:pt modelId="{0E59CF98-0D93-40F0-9D94-C78DD32106C0}">
      <dgm:prSet phldrT="[Texto]" custT="1"/>
      <dgm:spPr/>
      <dgm:t>
        <a:bodyPr/>
        <a:lstStyle/>
        <a:p>
          <a:r>
            <a:rPr lang="es-ES" sz="1500" dirty="0"/>
            <a:t>Datos: Cuestionario cuantitativo a niños de CAHMS</a:t>
          </a:r>
        </a:p>
      </dgm:t>
    </dgm:pt>
    <dgm:pt modelId="{5045E5A6-CC4B-492E-B338-148F7E7AB6B6}" type="parTrans" cxnId="{41035EC2-0630-457A-8161-984FD0039BD7}">
      <dgm:prSet/>
      <dgm:spPr/>
      <dgm:t>
        <a:bodyPr/>
        <a:lstStyle/>
        <a:p>
          <a:endParaRPr lang="es-ES"/>
        </a:p>
      </dgm:t>
    </dgm:pt>
    <dgm:pt modelId="{1671F05A-1C1E-4503-B5E3-AFE70156F057}" type="sibTrans" cxnId="{41035EC2-0630-457A-8161-984FD0039BD7}">
      <dgm:prSet/>
      <dgm:spPr/>
      <dgm:t>
        <a:bodyPr/>
        <a:lstStyle/>
        <a:p>
          <a:endParaRPr lang="es-ES"/>
        </a:p>
      </dgm:t>
    </dgm:pt>
    <dgm:pt modelId="{18716408-3C34-4623-AB62-58FE0765D629}">
      <dgm:prSet phldrT="[Texto]" custT="1"/>
      <dgm:spPr/>
      <dgm:t>
        <a:bodyPr/>
        <a:lstStyle/>
        <a:p>
          <a:r>
            <a:rPr lang="es-ES" sz="1500" dirty="0"/>
            <a:t>Muestra: Niños de 7 a 11 a</a:t>
          </a:r>
          <a:r>
            <a:rPr lang="es-ES" sz="1500" dirty="0">
              <a:latin typeface="Tw Cen MT" panose="020B0602020104020603" pitchFamily="34" charset="0"/>
            </a:rPr>
            <a:t>ñ</a:t>
          </a:r>
          <a:r>
            <a:rPr lang="es-ES" sz="1500" dirty="0"/>
            <a:t>os/ desafiar, ser agresivo, ser hiperactivo, presentar comportamiento antisocial, problemas de conducta y/o mostrar rastros de depresión y ansiedad, entre otros.</a:t>
          </a:r>
        </a:p>
      </dgm:t>
    </dgm:pt>
    <dgm:pt modelId="{AD4AE1DA-AB7A-424F-B011-C934F2833951}" type="parTrans" cxnId="{21734E69-FCAE-4D18-B7F0-35DF48B97C3A}">
      <dgm:prSet/>
      <dgm:spPr/>
      <dgm:t>
        <a:bodyPr/>
        <a:lstStyle/>
        <a:p>
          <a:endParaRPr lang="es-ES"/>
        </a:p>
      </dgm:t>
    </dgm:pt>
    <dgm:pt modelId="{371E19DD-9429-4E22-BE70-8379976083BC}" type="sibTrans" cxnId="{21734E69-FCAE-4D18-B7F0-35DF48B97C3A}">
      <dgm:prSet/>
      <dgm:spPr/>
      <dgm:t>
        <a:bodyPr/>
        <a:lstStyle/>
        <a:p>
          <a:endParaRPr lang="es-ES"/>
        </a:p>
      </dgm:t>
    </dgm:pt>
    <dgm:pt modelId="{710973DE-3E72-431A-8A5A-BF1427CC1B25}">
      <dgm:prSet phldrT="[Text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dirty="0"/>
            <a:t>Resultados</a:t>
          </a:r>
        </a:p>
      </dgm:t>
    </dgm:pt>
    <dgm:pt modelId="{856CF240-359E-4BA6-B70F-50A0FD674582}" type="parTrans" cxnId="{5746E884-11F2-4DE9-BE79-AF97084B9181}">
      <dgm:prSet/>
      <dgm:spPr/>
      <dgm:t>
        <a:bodyPr/>
        <a:lstStyle/>
        <a:p>
          <a:endParaRPr lang="es-ES"/>
        </a:p>
      </dgm:t>
    </dgm:pt>
    <dgm:pt modelId="{3738DF40-CF94-4D13-85BC-B445B3A5E9AC}" type="sibTrans" cxnId="{5746E884-11F2-4DE9-BE79-AF97084B9181}">
      <dgm:prSet/>
      <dgm:spPr/>
      <dgm:t>
        <a:bodyPr/>
        <a:lstStyle/>
        <a:p>
          <a:endParaRPr lang="es-ES"/>
        </a:p>
      </dgm:t>
    </dgm:pt>
    <dgm:pt modelId="{41BDCF81-344C-4773-8C69-F8E93077FD82}">
      <dgm:prSet phldrT="[Texto]" custT="1"/>
      <dgm:spPr/>
      <dgm:t>
        <a:bodyPr/>
        <a:lstStyle/>
        <a:p>
          <a:r>
            <a:rPr lang="es-ES" sz="1600" dirty="0"/>
            <a:t>Objetos/Animales= Violencia oral (m</a:t>
          </a:r>
          <a:r>
            <a:rPr lang="es-ES" sz="1600" dirty="0">
              <a:latin typeface="Tw Cen MT" panose="020B0602020104020603" pitchFamily="34" charset="0"/>
            </a:rPr>
            <a:t>á</a:t>
          </a:r>
          <a:r>
            <a:rPr lang="es-ES" sz="1600" dirty="0"/>
            <a:t>s popular) </a:t>
          </a:r>
          <a:r>
            <a:rPr lang="es-ES" sz="1600" dirty="0">
              <a:sym typeface="Wingdings" panose="05000000000000000000" pitchFamily="2" charset="2"/>
            </a:rPr>
            <a:t> Factores: Educación/composición familiar/salario</a:t>
          </a:r>
          <a:endParaRPr lang="es-ES" sz="1600" dirty="0"/>
        </a:p>
      </dgm:t>
    </dgm:pt>
    <dgm:pt modelId="{4DD113E6-A249-48CC-9AE6-669BC71E0CDA}" type="parTrans" cxnId="{7078CB0E-B6B1-4C42-9007-B55C0D7AB8AE}">
      <dgm:prSet/>
      <dgm:spPr/>
      <dgm:t>
        <a:bodyPr/>
        <a:lstStyle/>
        <a:p>
          <a:endParaRPr lang="es-ES"/>
        </a:p>
      </dgm:t>
    </dgm:pt>
    <dgm:pt modelId="{E7F781A1-EDEC-4B08-948A-E58007D9E8A3}" type="sibTrans" cxnId="{7078CB0E-B6B1-4C42-9007-B55C0D7AB8AE}">
      <dgm:prSet/>
      <dgm:spPr/>
      <dgm:t>
        <a:bodyPr/>
        <a:lstStyle/>
        <a:p>
          <a:endParaRPr lang="es-ES"/>
        </a:p>
      </dgm:t>
    </dgm:pt>
    <dgm:pt modelId="{1102F97F-C63B-470F-86FB-D03998170A1D}">
      <dgm:prSet phldrT="[Texto]" custT="1"/>
      <dgm:spPr/>
      <dgm:t>
        <a:bodyPr/>
        <a:lstStyle/>
        <a:p>
          <a:r>
            <a:rPr lang="es-ES" sz="1600" dirty="0" err="1"/>
            <a:t>Estan</a:t>
          </a:r>
          <a:r>
            <a:rPr lang="es-ES" sz="1600" dirty="0"/>
            <a:t> expuestos tanto en el mundo real como en el virtual</a:t>
          </a:r>
        </a:p>
      </dgm:t>
    </dgm:pt>
    <dgm:pt modelId="{86247768-2B20-46D6-8B1C-8783AEF4CC20}" type="parTrans" cxnId="{B039769D-EC60-484C-971C-470A651BC5C0}">
      <dgm:prSet/>
      <dgm:spPr/>
      <dgm:t>
        <a:bodyPr/>
        <a:lstStyle/>
        <a:p>
          <a:endParaRPr lang="es-ES"/>
        </a:p>
      </dgm:t>
    </dgm:pt>
    <dgm:pt modelId="{FD9B76F6-9A32-49E4-B418-F0822C4AF647}" type="sibTrans" cxnId="{B039769D-EC60-484C-971C-470A651BC5C0}">
      <dgm:prSet/>
      <dgm:spPr/>
      <dgm:t>
        <a:bodyPr/>
        <a:lstStyle/>
        <a:p>
          <a:endParaRPr lang="es-ES"/>
        </a:p>
      </dgm:t>
    </dgm:pt>
    <dgm:pt modelId="{F62F3DF2-E60E-44CC-B553-8DC4F08054B5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Conclusi</a:t>
          </a:r>
          <a:r>
            <a:rPr lang="es-ES" dirty="0">
              <a:latin typeface="Tw Cen MT" panose="020B0602020104020603" pitchFamily="34" charset="0"/>
            </a:rPr>
            <a:t>ó</a:t>
          </a:r>
          <a:r>
            <a:rPr lang="es-ES" dirty="0"/>
            <a:t>n</a:t>
          </a:r>
        </a:p>
      </dgm:t>
    </dgm:pt>
    <dgm:pt modelId="{50BAF547-219A-46BD-9B3D-B3661B1C44E2}" type="parTrans" cxnId="{3D1EF6A1-B83D-4F61-8C4E-EA3BD1259299}">
      <dgm:prSet/>
      <dgm:spPr/>
      <dgm:t>
        <a:bodyPr/>
        <a:lstStyle/>
        <a:p>
          <a:endParaRPr lang="es-ES"/>
        </a:p>
      </dgm:t>
    </dgm:pt>
    <dgm:pt modelId="{93FF3D7B-04AC-4626-8FCD-273B35A4E42E}" type="sibTrans" cxnId="{3D1EF6A1-B83D-4F61-8C4E-EA3BD1259299}">
      <dgm:prSet/>
      <dgm:spPr/>
      <dgm:t>
        <a:bodyPr/>
        <a:lstStyle/>
        <a:p>
          <a:endParaRPr lang="es-ES"/>
        </a:p>
      </dgm:t>
    </dgm:pt>
    <dgm:pt modelId="{E5902FF1-9C9C-44BA-818C-1A8E17E49664}">
      <dgm:prSet phldrT="[Texto]"/>
      <dgm:spPr/>
      <dgm:t>
        <a:bodyPr/>
        <a:lstStyle/>
        <a:p>
          <a:r>
            <a:rPr lang="es-ES" dirty="0"/>
            <a:t>El comportamiento violento de los niños es de origen interno (conceptualización de la realidad a raíz de los entendidos que este crea) y externo (entorno social e influencia virtual)</a:t>
          </a:r>
        </a:p>
      </dgm:t>
    </dgm:pt>
    <dgm:pt modelId="{61EA5563-11F9-4432-ACE3-11626013DC6B}" type="parTrans" cxnId="{4CD0D4CB-7848-44E6-981A-5953DF92D9C1}">
      <dgm:prSet/>
      <dgm:spPr/>
      <dgm:t>
        <a:bodyPr/>
        <a:lstStyle/>
        <a:p>
          <a:endParaRPr lang="es-ES"/>
        </a:p>
      </dgm:t>
    </dgm:pt>
    <dgm:pt modelId="{812A8347-A95D-4FBD-B3F1-C30E2C7AE3A0}" type="sibTrans" cxnId="{4CD0D4CB-7848-44E6-981A-5953DF92D9C1}">
      <dgm:prSet/>
      <dgm:spPr/>
      <dgm:t>
        <a:bodyPr/>
        <a:lstStyle/>
        <a:p>
          <a:endParaRPr lang="es-ES"/>
        </a:p>
      </dgm:t>
    </dgm:pt>
    <dgm:pt modelId="{6D236CCA-232F-4938-A4A6-FD19403EC24E}">
      <dgm:prSet phldrT="[Texto]"/>
      <dgm:spPr/>
      <dgm:t>
        <a:bodyPr/>
        <a:lstStyle/>
        <a:p>
          <a:r>
            <a:rPr lang="es-ES" dirty="0"/>
            <a:t>El entorno social condiciona el impacto del mundo virtual en el niño. (descargar emociones/ crea un entendido sobre c</a:t>
          </a:r>
          <a:r>
            <a:rPr lang="es-ES" dirty="0">
              <a:latin typeface="Tw Cen MT" panose="020B0602020104020603" pitchFamily="34" charset="0"/>
            </a:rPr>
            <a:t>ó</a:t>
          </a:r>
          <a:r>
            <a:rPr lang="es-ES" dirty="0"/>
            <a:t>mo canalizarlas de forma poco efectiva)</a:t>
          </a:r>
        </a:p>
      </dgm:t>
    </dgm:pt>
    <dgm:pt modelId="{25121B54-84F1-465E-B981-1DE860691A99}" type="parTrans" cxnId="{09BBA79E-39F4-4AF6-A211-2F4BA483D289}">
      <dgm:prSet/>
      <dgm:spPr/>
      <dgm:t>
        <a:bodyPr/>
        <a:lstStyle/>
        <a:p>
          <a:endParaRPr lang="es-ES"/>
        </a:p>
      </dgm:t>
    </dgm:pt>
    <dgm:pt modelId="{ABD49705-9242-413F-BDF7-67E027B02284}" type="sibTrans" cxnId="{09BBA79E-39F4-4AF6-A211-2F4BA483D289}">
      <dgm:prSet/>
      <dgm:spPr/>
      <dgm:t>
        <a:bodyPr/>
        <a:lstStyle/>
        <a:p>
          <a:endParaRPr lang="es-ES"/>
        </a:p>
      </dgm:t>
    </dgm:pt>
    <dgm:pt modelId="{EF9BA28D-3AD4-4A0B-BBC2-F905759CE282}">
      <dgm:prSet phldrT="[Texto]" custT="1"/>
      <dgm:spPr/>
      <dgm:t>
        <a:bodyPr/>
        <a:lstStyle/>
        <a:p>
          <a:r>
            <a:rPr lang="es-ES" sz="1500" dirty="0"/>
            <a:t>Medidas: 2 cuestionarios (cuidadores uso de armas R o I/niños y cuidadores) y entrevistas a los niños y cuidadores (En qué espacios están expuestos y qué sentimientos desata)</a:t>
          </a:r>
        </a:p>
      </dgm:t>
    </dgm:pt>
    <dgm:pt modelId="{5C292B6B-F2A3-4683-8485-FF56B37921EC}" type="parTrans" cxnId="{8D0CD25C-9A04-4C91-A50A-0524E0F47638}">
      <dgm:prSet/>
      <dgm:spPr/>
      <dgm:t>
        <a:bodyPr/>
        <a:lstStyle/>
        <a:p>
          <a:endParaRPr lang="es-ES"/>
        </a:p>
      </dgm:t>
    </dgm:pt>
    <dgm:pt modelId="{7EB6B6E0-AE70-4A3C-8D27-A275738AA651}" type="sibTrans" cxnId="{8D0CD25C-9A04-4C91-A50A-0524E0F47638}">
      <dgm:prSet/>
      <dgm:spPr/>
      <dgm:t>
        <a:bodyPr/>
        <a:lstStyle/>
        <a:p>
          <a:endParaRPr lang="es-ES"/>
        </a:p>
      </dgm:t>
    </dgm:pt>
    <dgm:pt modelId="{9F5CC4F9-C2F7-4D33-A972-D931230A0664}">
      <dgm:prSet phldrT="[Texto]"/>
      <dgm:spPr/>
      <dgm:t>
        <a:bodyPr/>
        <a:lstStyle/>
        <a:p>
          <a:endParaRPr lang="es-ES" sz="1200" dirty="0"/>
        </a:p>
      </dgm:t>
    </dgm:pt>
    <dgm:pt modelId="{BE44661E-EC92-45B7-B169-36C594FCAC45}" type="parTrans" cxnId="{44DCBBBE-0459-4DF2-89E4-F91189522862}">
      <dgm:prSet/>
      <dgm:spPr/>
      <dgm:t>
        <a:bodyPr/>
        <a:lstStyle/>
        <a:p>
          <a:endParaRPr lang="es-ES"/>
        </a:p>
      </dgm:t>
    </dgm:pt>
    <dgm:pt modelId="{8B302CBE-513D-4E9A-ACF2-B8C155F98252}" type="sibTrans" cxnId="{44DCBBBE-0459-4DF2-89E4-F91189522862}">
      <dgm:prSet/>
      <dgm:spPr/>
      <dgm:t>
        <a:bodyPr/>
        <a:lstStyle/>
        <a:p>
          <a:endParaRPr lang="es-ES"/>
        </a:p>
      </dgm:t>
    </dgm:pt>
    <dgm:pt modelId="{D88463B6-99BE-43F1-A48D-EEFB894214A9}">
      <dgm:prSet phldrT="[Texto]" custT="1"/>
      <dgm:spPr/>
      <dgm:t>
        <a:bodyPr/>
        <a:lstStyle/>
        <a:p>
          <a:r>
            <a:rPr lang="es-ES" sz="1600" dirty="0"/>
            <a:t>Videojuegos= liberación del estrés </a:t>
          </a:r>
        </a:p>
      </dgm:t>
    </dgm:pt>
    <dgm:pt modelId="{4A491D6F-BCCA-4000-8924-F5287CCB172B}" type="parTrans" cxnId="{7FEC36A1-7871-433B-89CA-8527B80BB3B4}">
      <dgm:prSet/>
      <dgm:spPr/>
      <dgm:t>
        <a:bodyPr/>
        <a:lstStyle/>
        <a:p>
          <a:endParaRPr lang="es-ES"/>
        </a:p>
      </dgm:t>
    </dgm:pt>
    <dgm:pt modelId="{CBBDCA68-9B84-4966-891A-5F9B93DD7B58}" type="sibTrans" cxnId="{7FEC36A1-7871-433B-89CA-8527B80BB3B4}">
      <dgm:prSet/>
      <dgm:spPr/>
      <dgm:t>
        <a:bodyPr/>
        <a:lstStyle/>
        <a:p>
          <a:endParaRPr lang="es-ES"/>
        </a:p>
      </dgm:t>
    </dgm:pt>
    <dgm:pt modelId="{F870655E-1917-44CC-B6B9-F139D9FFB2FD}">
      <dgm:prSet phldrT="[Texto]"/>
      <dgm:spPr/>
      <dgm:t>
        <a:bodyPr/>
        <a:lstStyle/>
        <a:p>
          <a:r>
            <a:rPr lang="es-ES" dirty="0"/>
            <a:t>Lo varones son mas propensos a elegir juegos violentos. (competencia)</a:t>
          </a:r>
        </a:p>
      </dgm:t>
    </dgm:pt>
    <dgm:pt modelId="{594EDD67-E032-42C1-BE5E-7ADCD89CF008}" type="parTrans" cxnId="{BA3F3A2D-DEFC-4682-98B1-5C2C18EC0462}">
      <dgm:prSet/>
      <dgm:spPr/>
      <dgm:t>
        <a:bodyPr/>
        <a:lstStyle/>
        <a:p>
          <a:endParaRPr lang="es-ES"/>
        </a:p>
      </dgm:t>
    </dgm:pt>
    <dgm:pt modelId="{AAEDFAD1-F8EC-40F5-BABA-8EAA4313EDF1}" type="sibTrans" cxnId="{BA3F3A2D-DEFC-4682-98B1-5C2C18EC0462}">
      <dgm:prSet/>
      <dgm:spPr/>
      <dgm:t>
        <a:bodyPr/>
        <a:lstStyle/>
        <a:p>
          <a:endParaRPr lang="es-ES"/>
        </a:p>
      </dgm:t>
    </dgm:pt>
    <dgm:pt modelId="{DA370543-2519-4247-9777-A04DE44F106A}" type="pres">
      <dgm:prSet presAssocID="{DD74D438-6CFF-440C-8E1D-F463A3C9CBB7}" presName="linearFlow" presStyleCnt="0">
        <dgm:presLayoutVars>
          <dgm:dir/>
          <dgm:animLvl val="lvl"/>
          <dgm:resizeHandles val="exact"/>
        </dgm:presLayoutVars>
      </dgm:prSet>
      <dgm:spPr/>
    </dgm:pt>
    <dgm:pt modelId="{EE6A230C-04C7-4BCF-A0FA-DF4E1C8E0A17}" type="pres">
      <dgm:prSet presAssocID="{3DED0AAF-660A-4875-85AA-989B466B9CF6}" presName="composite" presStyleCnt="0"/>
      <dgm:spPr/>
    </dgm:pt>
    <dgm:pt modelId="{B3C66F40-7C9B-4D42-8796-311D3F74446F}" type="pres">
      <dgm:prSet presAssocID="{3DED0AAF-660A-4875-85AA-989B466B9CF6}" presName="parentText" presStyleLbl="alignNode1" presStyleIdx="0" presStyleCnt="3" custScaleX="145179" custLinFactNeighborX="-20896" custLinFactNeighborY="11496">
        <dgm:presLayoutVars>
          <dgm:chMax val="1"/>
          <dgm:bulletEnabled val="1"/>
        </dgm:presLayoutVars>
      </dgm:prSet>
      <dgm:spPr/>
    </dgm:pt>
    <dgm:pt modelId="{6860D0F2-CB3F-45CC-B01B-227769597644}" type="pres">
      <dgm:prSet presAssocID="{3DED0AAF-660A-4875-85AA-989B466B9CF6}" presName="descendantText" presStyleLbl="alignAcc1" presStyleIdx="0" presStyleCnt="3" custScaleX="88603" custScaleY="131332" custLinFactNeighborX="-1030" custLinFactNeighborY="21653">
        <dgm:presLayoutVars>
          <dgm:bulletEnabled val="1"/>
        </dgm:presLayoutVars>
      </dgm:prSet>
      <dgm:spPr/>
    </dgm:pt>
    <dgm:pt modelId="{CB3E591A-FA57-41BC-8D99-5EC90B28A139}" type="pres">
      <dgm:prSet presAssocID="{1192E49E-C1FE-4AE2-BB39-DC2886F1121D}" presName="sp" presStyleCnt="0"/>
      <dgm:spPr/>
    </dgm:pt>
    <dgm:pt modelId="{F378676A-AE4C-47B1-B139-220B68225782}" type="pres">
      <dgm:prSet presAssocID="{710973DE-3E72-431A-8A5A-BF1427CC1B25}" presName="composite" presStyleCnt="0"/>
      <dgm:spPr/>
    </dgm:pt>
    <dgm:pt modelId="{A69C5B53-A044-4C95-803E-4F9699C9BCFF}" type="pres">
      <dgm:prSet presAssocID="{710973DE-3E72-431A-8A5A-BF1427CC1B25}" presName="parentText" presStyleLbl="alignNode1" presStyleIdx="1" presStyleCnt="3" custScaleX="151338" custScaleY="99861" custLinFactNeighborX="-20896" custLinFactNeighborY="12060">
        <dgm:presLayoutVars>
          <dgm:chMax val="1"/>
          <dgm:bulletEnabled val="1"/>
        </dgm:presLayoutVars>
      </dgm:prSet>
      <dgm:spPr/>
    </dgm:pt>
    <dgm:pt modelId="{AFE20038-F867-466B-B904-C1EBE2ED36E5}" type="pres">
      <dgm:prSet presAssocID="{710973DE-3E72-431A-8A5A-BF1427CC1B25}" presName="descendantText" presStyleLbl="alignAcc1" presStyleIdx="1" presStyleCnt="3" custScaleX="88391" custScaleY="124440" custLinFactNeighborX="-1293" custLinFactNeighborY="17843">
        <dgm:presLayoutVars>
          <dgm:bulletEnabled val="1"/>
        </dgm:presLayoutVars>
      </dgm:prSet>
      <dgm:spPr/>
    </dgm:pt>
    <dgm:pt modelId="{2D786DDE-8896-4A0D-92C4-E58D01168136}" type="pres">
      <dgm:prSet presAssocID="{3738DF40-CF94-4D13-85BC-B445B3A5E9AC}" presName="sp" presStyleCnt="0"/>
      <dgm:spPr/>
    </dgm:pt>
    <dgm:pt modelId="{45455E6D-9CDA-48B1-BB68-CD3730FC58A9}" type="pres">
      <dgm:prSet presAssocID="{F62F3DF2-E60E-44CC-B553-8DC4F08054B5}" presName="composite" presStyleCnt="0"/>
      <dgm:spPr/>
    </dgm:pt>
    <dgm:pt modelId="{4E051CD4-FC16-4EA6-B255-96E94331C777}" type="pres">
      <dgm:prSet presAssocID="{F62F3DF2-E60E-44CC-B553-8DC4F08054B5}" presName="parentText" presStyleLbl="alignNode1" presStyleIdx="2" presStyleCnt="3" custScaleX="126386" custScaleY="101364" custLinFactNeighborX="-1694" custLinFactNeighborY="677">
        <dgm:presLayoutVars>
          <dgm:chMax val="1"/>
          <dgm:bulletEnabled val="1"/>
        </dgm:presLayoutVars>
      </dgm:prSet>
      <dgm:spPr/>
    </dgm:pt>
    <dgm:pt modelId="{6B2BDA82-30BA-471B-A0AA-A3EEC16FC06F}" type="pres">
      <dgm:prSet presAssocID="{F62F3DF2-E60E-44CC-B553-8DC4F08054B5}" presName="descendantText" presStyleLbl="alignAcc1" presStyleIdx="2" presStyleCnt="3" custScaleX="89101" custScaleY="127681" custLinFactNeighborX="10" custLinFactNeighborY="19296">
        <dgm:presLayoutVars>
          <dgm:bulletEnabled val="1"/>
        </dgm:presLayoutVars>
      </dgm:prSet>
      <dgm:spPr/>
    </dgm:pt>
  </dgm:ptLst>
  <dgm:cxnLst>
    <dgm:cxn modelId="{4CD0D4CB-7848-44E6-981A-5953DF92D9C1}" srcId="{F62F3DF2-E60E-44CC-B553-8DC4F08054B5}" destId="{E5902FF1-9C9C-44BA-818C-1A8E17E49664}" srcOrd="1" destOrd="0" parTransId="{61EA5563-11F9-4432-ACE3-11626013DC6B}" sibTransId="{812A8347-A95D-4FBD-B3F1-C30E2C7AE3A0}"/>
    <dgm:cxn modelId="{7F5F03AD-9AA6-469F-80AC-6B5328A21B8A}" type="presOf" srcId="{D88463B6-99BE-43F1-A48D-EEFB894214A9}" destId="{AFE20038-F867-466B-B904-C1EBE2ED36E5}" srcOrd="0" destOrd="2" presId="urn:microsoft.com/office/officeart/2005/8/layout/chevron2"/>
    <dgm:cxn modelId="{7078CB0E-B6B1-4C42-9007-B55C0D7AB8AE}" srcId="{710973DE-3E72-431A-8A5A-BF1427CC1B25}" destId="{41BDCF81-344C-4773-8C69-F8E93077FD82}" srcOrd="0" destOrd="0" parTransId="{4DD113E6-A249-48CC-9AE6-669BC71E0CDA}" sibTransId="{E7F781A1-EDEC-4B08-948A-E58007D9E8A3}"/>
    <dgm:cxn modelId="{04DEF243-6E95-40C6-BFAD-A5ECFC9C9646}" type="presOf" srcId="{EF9BA28D-3AD4-4A0B-BBC2-F905759CE282}" destId="{6860D0F2-CB3F-45CC-B01B-227769597644}" srcOrd="0" destOrd="2" presId="urn:microsoft.com/office/officeart/2005/8/layout/chevron2"/>
    <dgm:cxn modelId="{629B7770-B9AB-4D3B-8A6B-910D28D08560}" type="presOf" srcId="{DD74D438-6CFF-440C-8E1D-F463A3C9CBB7}" destId="{DA370543-2519-4247-9777-A04DE44F106A}" srcOrd="0" destOrd="0" presId="urn:microsoft.com/office/officeart/2005/8/layout/chevron2"/>
    <dgm:cxn modelId="{8D0CD25C-9A04-4C91-A50A-0524E0F47638}" srcId="{3DED0AAF-660A-4875-85AA-989B466B9CF6}" destId="{EF9BA28D-3AD4-4A0B-BBC2-F905759CE282}" srcOrd="2" destOrd="0" parTransId="{5C292B6B-F2A3-4683-8485-FF56B37921EC}" sibTransId="{7EB6B6E0-AE70-4A3C-8D27-A275738AA651}"/>
    <dgm:cxn modelId="{41035EC2-0630-457A-8161-984FD0039BD7}" srcId="{3DED0AAF-660A-4875-85AA-989B466B9CF6}" destId="{0E59CF98-0D93-40F0-9D94-C78DD32106C0}" srcOrd="0" destOrd="0" parTransId="{5045E5A6-CC4B-492E-B338-148F7E7AB6B6}" sibTransId="{1671F05A-1C1E-4503-B5E3-AFE70156F057}"/>
    <dgm:cxn modelId="{21734E69-FCAE-4D18-B7F0-35DF48B97C3A}" srcId="{3DED0AAF-660A-4875-85AA-989B466B9CF6}" destId="{18716408-3C34-4623-AB62-58FE0765D629}" srcOrd="1" destOrd="0" parTransId="{AD4AE1DA-AB7A-424F-B011-C934F2833951}" sibTransId="{371E19DD-9429-4E22-BE70-8379976083BC}"/>
    <dgm:cxn modelId="{610C07CD-6087-43F2-8348-4C95D4CA961B}" type="presOf" srcId="{F62F3DF2-E60E-44CC-B553-8DC4F08054B5}" destId="{4E051CD4-FC16-4EA6-B255-96E94331C777}" srcOrd="0" destOrd="0" presId="urn:microsoft.com/office/officeart/2005/8/layout/chevron2"/>
    <dgm:cxn modelId="{382495C3-F257-4E7F-A5BA-F9BC5545FACB}" type="presOf" srcId="{0E59CF98-0D93-40F0-9D94-C78DD32106C0}" destId="{6860D0F2-CB3F-45CC-B01B-227769597644}" srcOrd="0" destOrd="0" presId="urn:microsoft.com/office/officeart/2005/8/layout/chevron2"/>
    <dgm:cxn modelId="{44DCBBBE-0459-4DF2-89E4-F91189522862}" srcId="{710973DE-3E72-431A-8A5A-BF1427CC1B25}" destId="{9F5CC4F9-C2F7-4D33-A972-D931230A0664}" srcOrd="3" destOrd="0" parTransId="{BE44661E-EC92-45B7-B169-36C594FCAC45}" sibTransId="{8B302CBE-513D-4E9A-ACF2-B8C155F98252}"/>
    <dgm:cxn modelId="{7FEC36A1-7871-433B-89CA-8527B80BB3B4}" srcId="{710973DE-3E72-431A-8A5A-BF1427CC1B25}" destId="{D88463B6-99BE-43F1-A48D-EEFB894214A9}" srcOrd="2" destOrd="0" parTransId="{4A491D6F-BCCA-4000-8924-F5287CCB172B}" sibTransId="{CBBDCA68-9B84-4966-891A-5F9B93DD7B58}"/>
    <dgm:cxn modelId="{C2215267-883E-4022-A35D-A5E265290B2A}" type="presOf" srcId="{E5902FF1-9C9C-44BA-818C-1A8E17E49664}" destId="{6B2BDA82-30BA-471B-A0AA-A3EEC16FC06F}" srcOrd="0" destOrd="1" presId="urn:microsoft.com/office/officeart/2005/8/layout/chevron2"/>
    <dgm:cxn modelId="{5746E884-11F2-4DE9-BE79-AF97084B9181}" srcId="{DD74D438-6CFF-440C-8E1D-F463A3C9CBB7}" destId="{710973DE-3E72-431A-8A5A-BF1427CC1B25}" srcOrd="1" destOrd="0" parTransId="{856CF240-359E-4BA6-B70F-50A0FD674582}" sibTransId="{3738DF40-CF94-4D13-85BC-B445B3A5E9AC}"/>
    <dgm:cxn modelId="{BA3F3A2D-DEFC-4682-98B1-5C2C18EC0462}" srcId="{F62F3DF2-E60E-44CC-B553-8DC4F08054B5}" destId="{F870655E-1917-44CC-B6B9-F139D9FFB2FD}" srcOrd="0" destOrd="0" parTransId="{594EDD67-E032-42C1-BE5E-7ADCD89CF008}" sibTransId="{AAEDFAD1-F8EC-40F5-BABA-8EAA4313EDF1}"/>
    <dgm:cxn modelId="{9933AE68-D408-4A9F-839A-3444A9649A8C}" type="presOf" srcId="{18716408-3C34-4623-AB62-58FE0765D629}" destId="{6860D0F2-CB3F-45CC-B01B-227769597644}" srcOrd="0" destOrd="1" presId="urn:microsoft.com/office/officeart/2005/8/layout/chevron2"/>
    <dgm:cxn modelId="{09BBA79E-39F4-4AF6-A211-2F4BA483D289}" srcId="{F62F3DF2-E60E-44CC-B553-8DC4F08054B5}" destId="{6D236CCA-232F-4938-A4A6-FD19403EC24E}" srcOrd="2" destOrd="0" parTransId="{25121B54-84F1-465E-B981-1DE860691A99}" sibTransId="{ABD49705-9242-413F-BDF7-67E027B02284}"/>
    <dgm:cxn modelId="{D4674271-2316-4F79-A50A-7F8C5E1DDC99}" type="presOf" srcId="{1102F97F-C63B-470F-86FB-D03998170A1D}" destId="{AFE20038-F867-466B-B904-C1EBE2ED36E5}" srcOrd="0" destOrd="1" presId="urn:microsoft.com/office/officeart/2005/8/layout/chevron2"/>
    <dgm:cxn modelId="{62B2B018-B5FD-4F5E-8AD9-97BF36B939B4}" type="presOf" srcId="{6D236CCA-232F-4938-A4A6-FD19403EC24E}" destId="{6B2BDA82-30BA-471B-A0AA-A3EEC16FC06F}" srcOrd="0" destOrd="2" presId="urn:microsoft.com/office/officeart/2005/8/layout/chevron2"/>
    <dgm:cxn modelId="{B039769D-EC60-484C-971C-470A651BC5C0}" srcId="{710973DE-3E72-431A-8A5A-BF1427CC1B25}" destId="{1102F97F-C63B-470F-86FB-D03998170A1D}" srcOrd="1" destOrd="0" parTransId="{86247768-2B20-46D6-8B1C-8783AEF4CC20}" sibTransId="{FD9B76F6-9A32-49E4-B418-F0822C4AF647}"/>
    <dgm:cxn modelId="{3D1EF6A1-B83D-4F61-8C4E-EA3BD1259299}" srcId="{DD74D438-6CFF-440C-8E1D-F463A3C9CBB7}" destId="{F62F3DF2-E60E-44CC-B553-8DC4F08054B5}" srcOrd="2" destOrd="0" parTransId="{50BAF547-219A-46BD-9B3D-B3661B1C44E2}" sibTransId="{93FF3D7B-04AC-4626-8FCD-273B35A4E42E}"/>
    <dgm:cxn modelId="{E88599CB-12B2-48AB-BA16-7BBF7C9CB72A}" type="presOf" srcId="{3DED0AAF-660A-4875-85AA-989B466B9CF6}" destId="{B3C66F40-7C9B-4D42-8796-311D3F74446F}" srcOrd="0" destOrd="0" presId="urn:microsoft.com/office/officeart/2005/8/layout/chevron2"/>
    <dgm:cxn modelId="{9C0D9BD1-828D-4AA5-B90A-3DC908A7E828}" type="presOf" srcId="{710973DE-3E72-431A-8A5A-BF1427CC1B25}" destId="{A69C5B53-A044-4C95-803E-4F9699C9BCFF}" srcOrd="0" destOrd="0" presId="urn:microsoft.com/office/officeart/2005/8/layout/chevron2"/>
    <dgm:cxn modelId="{42D614DE-C748-40D0-B760-03FB67AA16E1}" type="presOf" srcId="{41BDCF81-344C-4773-8C69-F8E93077FD82}" destId="{AFE20038-F867-466B-B904-C1EBE2ED36E5}" srcOrd="0" destOrd="0" presId="urn:microsoft.com/office/officeart/2005/8/layout/chevron2"/>
    <dgm:cxn modelId="{B86F656E-AF6E-42E0-A62C-13ADA8A0CB64}" type="presOf" srcId="{F870655E-1917-44CC-B6B9-F139D9FFB2FD}" destId="{6B2BDA82-30BA-471B-A0AA-A3EEC16FC06F}" srcOrd="0" destOrd="0" presId="urn:microsoft.com/office/officeart/2005/8/layout/chevron2"/>
    <dgm:cxn modelId="{FEDB3CF3-6476-4395-9AD1-4B517942EFFD}" srcId="{DD74D438-6CFF-440C-8E1D-F463A3C9CBB7}" destId="{3DED0AAF-660A-4875-85AA-989B466B9CF6}" srcOrd="0" destOrd="0" parTransId="{D168EABA-F7B4-438F-AE9A-3906D432C04F}" sibTransId="{1192E49E-C1FE-4AE2-BB39-DC2886F1121D}"/>
    <dgm:cxn modelId="{7DCBF29B-8B69-43BC-A6E4-7C3D75F250BD}" type="presOf" srcId="{9F5CC4F9-C2F7-4D33-A972-D931230A0664}" destId="{AFE20038-F867-466B-B904-C1EBE2ED36E5}" srcOrd="0" destOrd="3" presId="urn:microsoft.com/office/officeart/2005/8/layout/chevron2"/>
    <dgm:cxn modelId="{86C0E9FD-42DF-43C9-81AE-77B053FE5925}" type="presParOf" srcId="{DA370543-2519-4247-9777-A04DE44F106A}" destId="{EE6A230C-04C7-4BCF-A0FA-DF4E1C8E0A17}" srcOrd="0" destOrd="0" presId="urn:microsoft.com/office/officeart/2005/8/layout/chevron2"/>
    <dgm:cxn modelId="{03E05D3E-AFF2-458C-A1AF-5031A51267E2}" type="presParOf" srcId="{EE6A230C-04C7-4BCF-A0FA-DF4E1C8E0A17}" destId="{B3C66F40-7C9B-4D42-8796-311D3F74446F}" srcOrd="0" destOrd="0" presId="urn:microsoft.com/office/officeart/2005/8/layout/chevron2"/>
    <dgm:cxn modelId="{C50B09D2-B676-41E8-8DBF-E8291893C653}" type="presParOf" srcId="{EE6A230C-04C7-4BCF-A0FA-DF4E1C8E0A17}" destId="{6860D0F2-CB3F-45CC-B01B-227769597644}" srcOrd="1" destOrd="0" presId="urn:microsoft.com/office/officeart/2005/8/layout/chevron2"/>
    <dgm:cxn modelId="{003712EC-B272-4D2D-A5A4-D50D5379D454}" type="presParOf" srcId="{DA370543-2519-4247-9777-A04DE44F106A}" destId="{CB3E591A-FA57-41BC-8D99-5EC90B28A139}" srcOrd="1" destOrd="0" presId="urn:microsoft.com/office/officeart/2005/8/layout/chevron2"/>
    <dgm:cxn modelId="{1324A793-5D12-4204-8983-14CC93372482}" type="presParOf" srcId="{DA370543-2519-4247-9777-A04DE44F106A}" destId="{F378676A-AE4C-47B1-B139-220B68225782}" srcOrd="2" destOrd="0" presId="urn:microsoft.com/office/officeart/2005/8/layout/chevron2"/>
    <dgm:cxn modelId="{0FEFB686-530A-43F9-B800-28C8257D1299}" type="presParOf" srcId="{F378676A-AE4C-47B1-B139-220B68225782}" destId="{A69C5B53-A044-4C95-803E-4F9699C9BCFF}" srcOrd="0" destOrd="0" presId="urn:microsoft.com/office/officeart/2005/8/layout/chevron2"/>
    <dgm:cxn modelId="{805AAD7F-5547-47F8-B443-D9FA3B6EE47A}" type="presParOf" srcId="{F378676A-AE4C-47B1-B139-220B68225782}" destId="{AFE20038-F867-466B-B904-C1EBE2ED36E5}" srcOrd="1" destOrd="0" presId="urn:microsoft.com/office/officeart/2005/8/layout/chevron2"/>
    <dgm:cxn modelId="{2D983525-C8A6-42CA-8F43-AE115EB6EC3B}" type="presParOf" srcId="{DA370543-2519-4247-9777-A04DE44F106A}" destId="{2D786DDE-8896-4A0D-92C4-E58D01168136}" srcOrd="3" destOrd="0" presId="urn:microsoft.com/office/officeart/2005/8/layout/chevron2"/>
    <dgm:cxn modelId="{F00909ED-8D74-441F-9504-A87C37D4B06B}" type="presParOf" srcId="{DA370543-2519-4247-9777-A04DE44F106A}" destId="{45455E6D-9CDA-48B1-BB68-CD3730FC58A9}" srcOrd="4" destOrd="0" presId="urn:microsoft.com/office/officeart/2005/8/layout/chevron2"/>
    <dgm:cxn modelId="{E8B656E7-1045-4256-AB15-882BCB845900}" type="presParOf" srcId="{45455E6D-9CDA-48B1-BB68-CD3730FC58A9}" destId="{4E051CD4-FC16-4EA6-B255-96E94331C777}" srcOrd="0" destOrd="0" presId="urn:microsoft.com/office/officeart/2005/8/layout/chevron2"/>
    <dgm:cxn modelId="{EC92ADC6-4D12-4068-8582-38CC0E60930C}" type="presParOf" srcId="{45455E6D-9CDA-48B1-BB68-CD3730FC58A9}" destId="{6B2BDA82-30BA-471B-A0AA-A3EEC16FC0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A31F9-E934-4643-8D4B-1E750E659B28}">
      <dsp:nvSpPr>
        <dsp:cNvPr id="0" name=""/>
        <dsp:cNvSpPr/>
      </dsp:nvSpPr>
      <dsp:spPr>
        <a:xfrm>
          <a:off x="1327009" y="264683"/>
          <a:ext cx="1786950" cy="152842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35898-31CF-47EE-B5D1-D3AEFBFE9EB7}">
      <dsp:nvSpPr>
        <dsp:cNvPr id="0" name=""/>
        <dsp:cNvSpPr/>
      </dsp:nvSpPr>
      <dsp:spPr>
        <a:xfrm>
          <a:off x="1229100" y="1470193"/>
          <a:ext cx="1961284" cy="61703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Violencia</a:t>
          </a:r>
        </a:p>
      </dsp:txBody>
      <dsp:txXfrm>
        <a:off x="1229100" y="1470193"/>
        <a:ext cx="1961284" cy="6170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94835-C87B-4B8C-9C97-9E962F6CF58A}">
      <dsp:nvSpPr>
        <dsp:cNvPr id="0" name=""/>
        <dsp:cNvSpPr/>
      </dsp:nvSpPr>
      <dsp:spPr>
        <a:xfrm>
          <a:off x="277379" y="2092199"/>
          <a:ext cx="3289611" cy="2098566"/>
        </a:xfrm>
        <a:prstGeom prst="ellipse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1"/>
              </a:solidFill>
            </a:rPr>
            <a:t>HORMONAS Y NEUROTRANSMISORES </a:t>
          </a:r>
        </a:p>
      </dsp:txBody>
      <dsp:txXfrm>
        <a:off x="759131" y="2399527"/>
        <a:ext cx="2326107" cy="1483910"/>
      </dsp:txXfrm>
    </dsp:sp>
    <dsp:sp modelId="{F888F5AB-32A7-4BFF-ACCC-80A7119CC920}">
      <dsp:nvSpPr>
        <dsp:cNvPr id="0" name=""/>
        <dsp:cNvSpPr/>
      </dsp:nvSpPr>
      <dsp:spPr>
        <a:xfrm rot="17589689">
          <a:off x="3037123" y="1948860"/>
          <a:ext cx="20801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0153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4C498-1EDA-40CB-B00F-56992EBA9CE0}">
      <dsp:nvSpPr>
        <dsp:cNvPr id="0" name=""/>
        <dsp:cNvSpPr/>
      </dsp:nvSpPr>
      <dsp:spPr>
        <a:xfrm>
          <a:off x="4486287" y="992613"/>
          <a:ext cx="518053" cy="0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AC9B4-971F-42E8-B9E7-70EDFEEF7F13}">
      <dsp:nvSpPr>
        <dsp:cNvPr id="0" name=""/>
        <dsp:cNvSpPr/>
      </dsp:nvSpPr>
      <dsp:spPr>
        <a:xfrm>
          <a:off x="5004340" y="145"/>
          <a:ext cx="3673469" cy="19849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Altos niveles de testosterona: Conductas agresivas, transgresión de leyes, consumo de drogas </a:t>
          </a:r>
        </a:p>
      </dsp:txBody>
      <dsp:txXfrm>
        <a:off x="5004340" y="145"/>
        <a:ext cx="3673469" cy="1984937"/>
      </dsp:txXfrm>
    </dsp:sp>
    <dsp:sp modelId="{FBF0F0E4-BCCC-4AEC-A949-295534FCB1F6}">
      <dsp:nvSpPr>
        <dsp:cNvPr id="0" name=""/>
        <dsp:cNvSpPr/>
      </dsp:nvSpPr>
      <dsp:spPr>
        <a:xfrm rot="20993349">
          <a:off x="3661660" y="3050500"/>
          <a:ext cx="8310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1080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B365E-1B49-4A71-BC23-FD34B3F2AA26}">
      <dsp:nvSpPr>
        <dsp:cNvPr id="0" name=""/>
        <dsp:cNvSpPr/>
      </dsp:nvSpPr>
      <dsp:spPr>
        <a:xfrm>
          <a:off x="4486287" y="2977551"/>
          <a:ext cx="518053" cy="0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24702-40F2-4A0D-8909-CE82C3940C16}">
      <dsp:nvSpPr>
        <dsp:cNvPr id="0" name=""/>
        <dsp:cNvSpPr/>
      </dsp:nvSpPr>
      <dsp:spPr>
        <a:xfrm>
          <a:off x="5004340" y="1985082"/>
          <a:ext cx="3673469" cy="19849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</a:rPr>
            <a:t>El estrés psicológico en varias etapas del desarrollo: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bg1"/>
              </a:solidFill>
            </a:rPr>
            <a:t>puede producir cambios perdurables en el eje hipotalámico pituitario adrenal predisponiendo al individuo a conductas antisociales.</a:t>
          </a:r>
        </a:p>
      </dsp:txBody>
      <dsp:txXfrm>
        <a:off x="5004340" y="1985082"/>
        <a:ext cx="3673469" cy="1984937"/>
      </dsp:txXfrm>
    </dsp:sp>
    <dsp:sp modelId="{40A73D65-7778-4ED5-846D-D16B28341C1A}">
      <dsp:nvSpPr>
        <dsp:cNvPr id="0" name=""/>
        <dsp:cNvSpPr/>
      </dsp:nvSpPr>
      <dsp:spPr>
        <a:xfrm rot="3262403">
          <a:off x="3374905" y="3853436"/>
          <a:ext cx="14045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4588" y="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768268-4AD3-4FBB-A3BC-D0714B2BE2F8}">
      <dsp:nvSpPr>
        <dsp:cNvPr id="0" name=""/>
        <dsp:cNvSpPr/>
      </dsp:nvSpPr>
      <dsp:spPr>
        <a:xfrm>
          <a:off x="4486287" y="4424283"/>
          <a:ext cx="518053" cy="0"/>
        </a:xfrm>
        <a:prstGeom prst="line">
          <a:avLst/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D110-3FCD-45AD-8161-C9D24F47BB34}">
      <dsp:nvSpPr>
        <dsp:cNvPr id="0" name=""/>
        <dsp:cNvSpPr/>
      </dsp:nvSpPr>
      <dsp:spPr>
        <a:xfrm>
          <a:off x="5004340" y="3970020"/>
          <a:ext cx="3673469" cy="9085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chemeClr val="bg1"/>
              </a:solidFill>
            </a:rPr>
            <a:t>Bajos niveles de serotonina se asocia con impulsividad y agresividad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 dirty="0"/>
        </a:p>
      </dsp:txBody>
      <dsp:txXfrm>
        <a:off x="5004340" y="3970020"/>
        <a:ext cx="3673469" cy="9085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A38F9-EEFD-4434-A8DD-608242402126}">
      <dsp:nvSpPr>
        <dsp:cNvPr id="0" name=""/>
        <dsp:cNvSpPr/>
      </dsp:nvSpPr>
      <dsp:spPr>
        <a:xfrm>
          <a:off x="2481456" y="233909"/>
          <a:ext cx="1783189" cy="64296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Psicofisiolog</a:t>
          </a:r>
          <a:r>
            <a:rPr lang="es-ES" sz="1900" kern="1200" dirty="0" err="1">
              <a:latin typeface="Tw Cen MT" panose="020B0602020104020603" pitchFamily="34" charset="0"/>
            </a:rPr>
            <a:t>í</a:t>
          </a:r>
          <a:r>
            <a:rPr lang="es-ES" sz="1900" kern="1200" dirty="0" err="1"/>
            <a:t>a</a:t>
          </a:r>
          <a:endParaRPr lang="es-ES" sz="1900" kern="1200" dirty="0"/>
        </a:p>
      </dsp:txBody>
      <dsp:txXfrm>
        <a:off x="2500288" y="252741"/>
        <a:ext cx="1745525" cy="605304"/>
      </dsp:txXfrm>
    </dsp:sp>
    <dsp:sp modelId="{07656EB0-534F-4422-B4D5-74BD9BFA9651}">
      <dsp:nvSpPr>
        <dsp:cNvPr id="0" name=""/>
        <dsp:cNvSpPr/>
      </dsp:nvSpPr>
      <dsp:spPr>
        <a:xfrm>
          <a:off x="4968264" y="0"/>
          <a:ext cx="1783189" cy="99066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Percepción del comportamiento virtual violento</a:t>
          </a:r>
        </a:p>
      </dsp:txBody>
      <dsp:txXfrm>
        <a:off x="4997279" y="29015"/>
        <a:ext cx="1725159" cy="932630"/>
      </dsp:txXfrm>
    </dsp:sp>
    <dsp:sp modelId="{8E68F404-5A0D-402F-A08D-84F9BD95050A}">
      <dsp:nvSpPr>
        <dsp:cNvPr id="0" name=""/>
        <dsp:cNvSpPr/>
      </dsp:nvSpPr>
      <dsp:spPr>
        <a:xfrm>
          <a:off x="4162401" y="4553303"/>
          <a:ext cx="742995" cy="399999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C85CF-1F39-48DB-B0C0-87B129591AA3}">
      <dsp:nvSpPr>
        <dsp:cNvPr id="0" name=""/>
        <dsp:cNvSpPr/>
      </dsp:nvSpPr>
      <dsp:spPr>
        <a:xfrm>
          <a:off x="2343013" y="4407203"/>
          <a:ext cx="4457972" cy="148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97927-A1CA-41DF-96D8-973831545265}">
      <dsp:nvSpPr>
        <dsp:cNvPr id="0" name=""/>
        <dsp:cNvSpPr/>
      </dsp:nvSpPr>
      <dsp:spPr>
        <a:xfrm>
          <a:off x="4709309" y="2743499"/>
          <a:ext cx="2097886" cy="1607095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bg1"/>
              </a:solidFill>
            </a:rPr>
            <a:t>Este nivel de conducta violenta también puede estar generado por una distorsión de la realidad donde incumplir las reglas es lo correcto.</a:t>
          </a:r>
        </a:p>
      </dsp:txBody>
      <dsp:txXfrm>
        <a:off x="4787761" y="2821951"/>
        <a:ext cx="1940982" cy="1450191"/>
      </dsp:txXfrm>
    </dsp:sp>
    <dsp:sp modelId="{E24CB537-A55C-44FD-A9B9-65EFC947CEF2}">
      <dsp:nvSpPr>
        <dsp:cNvPr id="0" name=""/>
        <dsp:cNvSpPr/>
      </dsp:nvSpPr>
      <dsp:spPr>
        <a:xfrm>
          <a:off x="4777231" y="1079797"/>
          <a:ext cx="1941072" cy="1619129"/>
        </a:xfrm>
        <a:prstGeom prst="roundRect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La habituación al comportamiento violento virtual, influye en la percepción del niño con respecto a la realidad.</a:t>
          </a:r>
        </a:p>
      </dsp:txBody>
      <dsp:txXfrm>
        <a:off x="4856270" y="1158836"/>
        <a:ext cx="1782994" cy="1461051"/>
      </dsp:txXfrm>
    </dsp:sp>
    <dsp:sp modelId="{FF4D078C-E631-43D3-B23C-43683187CE09}">
      <dsp:nvSpPr>
        <dsp:cNvPr id="0" name=""/>
        <dsp:cNvSpPr/>
      </dsp:nvSpPr>
      <dsp:spPr>
        <a:xfrm>
          <a:off x="2197100" y="2743511"/>
          <a:ext cx="2301080" cy="1607095"/>
        </a:xfrm>
        <a:prstGeom prst="roundRect">
          <a:avLst/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Estudios longitudinales demuestran que una baja presión cardiaca es el factor que mayor correlación tiene con la conducta violenta, por tanto, se pueden predecir futuros ofensores.</a:t>
          </a:r>
        </a:p>
      </dsp:txBody>
      <dsp:txXfrm>
        <a:off x="2275552" y="2821963"/>
        <a:ext cx="2144176" cy="1450191"/>
      </dsp:txXfrm>
    </dsp:sp>
    <dsp:sp modelId="{76C90B49-B626-4532-AF5D-D790DE148CCD}">
      <dsp:nvSpPr>
        <dsp:cNvPr id="0" name=""/>
        <dsp:cNvSpPr/>
      </dsp:nvSpPr>
      <dsp:spPr>
        <a:xfrm>
          <a:off x="2250274" y="1056408"/>
          <a:ext cx="2093125" cy="1615109"/>
        </a:xfrm>
        <a:prstGeom prst="roundRect">
          <a:avLst/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Una baja presión cardiaca se asocia con falta de miedo, por tanto reduce los sentimientos negativos que puede experimentar un individuo al cometer un acto criminal.</a:t>
          </a:r>
        </a:p>
      </dsp:txBody>
      <dsp:txXfrm>
        <a:off x="2329117" y="1135251"/>
        <a:ext cx="1935439" cy="14574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DD542-892F-4486-A8EA-9CF2FF75BF72}">
      <dsp:nvSpPr>
        <dsp:cNvPr id="0" name=""/>
        <dsp:cNvSpPr/>
      </dsp:nvSpPr>
      <dsp:spPr>
        <a:xfrm rot="16200000">
          <a:off x="-1521888" y="2372264"/>
          <a:ext cx="3590925" cy="4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7996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Castigo</a:t>
          </a:r>
        </a:p>
      </dsp:txBody>
      <dsp:txXfrm>
        <a:off x="-1521888" y="2372264"/>
        <a:ext cx="3590925" cy="439932"/>
      </dsp:txXfrm>
    </dsp:sp>
    <dsp:sp modelId="{A9FA6017-B8F0-4CAA-8B9B-754023368905}">
      <dsp:nvSpPr>
        <dsp:cNvPr id="0" name=""/>
        <dsp:cNvSpPr/>
      </dsp:nvSpPr>
      <dsp:spPr>
        <a:xfrm>
          <a:off x="493540" y="796767"/>
          <a:ext cx="2191329" cy="3590925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8799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Parte de la responsabilidad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Ser</a:t>
          </a:r>
          <a:r>
            <a:rPr lang="es-ES" sz="1600" kern="1200" dirty="0">
              <a:solidFill>
                <a:schemeClr val="bg1"/>
              </a:solidFill>
              <a:latin typeface="Tw Cen MT" panose="020B0602020104020603" pitchFamily="34" charset="0"/>
            </a:rPr>
            <a:t>í</a:t>
          </a:r>
          <a:r>
            <a:rPr lang="es-ES" sz="1600" kern="1200" dirty="0">
              <a:solidFill>
                <a:schemeClr val="bg1"/>
              </a:solidFill>
            </a:rPr>
            <a:t>an responsables los individuos de los factores biológicos y ambientales que lo conforman o rodean</a:t>
          </a:r>
          <a:r>
            <a:rPr lang="es-ES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/>
        </a:p>
      </dsp:txBody>
      <dsp:txXfrm>
        <a:off x="493540" y="796767"/>
        <a:ext cx="2191329" cy="3590925"/>
      </dsp:txXfrm>
    </dsp:sp>
    <dsp:sp modelId="{28CDCB98-3CF2-486C-BAA0-04851FE4CC3C}">
      <dsp:nvSpPr>
        <dsp:cNvPr id="0" name=""/>
        <dsp:cNvSpPr/>
      </dsp:nvSpPr>
      <dsp:spPr>
        <a:xfrm>
          <a:off x="53608" y="216057"/>
          <a:ext cx="879864" cy="879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B61F32-95C2-484F-9C81-7BAD5A40102C}">
      <dsp:nvSpPr>
        <dsp:cNvPr id="0" name=""/>
        <dsp:cNvSpPr/>
      </dsp:nvSpPr>
      <dsp:spPr>
        <a:xfrm rot="16200000">
          <a:off x="1680872" y="2372264"/>
          <a:ext cx="3590925" cy="4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7996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Predicci</a:t>
          </a:r>
          <a:r>
            <a:rPr lang="es-ES" sz="3500" kern="1200" dirty="0">
              <a:latin typeface="Tw Cen MT" panose="020B0602020104020603" pitchFamily="34" charset="0"/>
            </a:rPr>
            <a:t>ón</a:t>
          </a:r>
          <a:endParaRPr lang="es-ES" sz="3500" kern="1200" dirty="0"/>
        </a:p>
      </dsp:txBody>
      <dsp:txXfrm>
        <a:off x="1680872" y="2372264"/>
        <a:ext cx="3590925" cy="439932"/>
      </dsp:txXfrm>
    </dsp:sp>
    <dsp:sp modelId="{EAE3FDA4-16F5-476B-89A6-41C0F034187F}">
      <dsp:nvSpPr>
        <dsp:cNvPr id="0" name=""/>
        <dsp:cNvSpPr/>
      </dsp:nvSpPr>
      <dsp:spPr>
        <a:xfrm>
          <a:off x="3696301" y="796767"/>
          <a:ext cx="2191329" cy="3590925"/>
        </a:xfrm>
        <a:prstGeom prst="rect">
          <a:avLst/>
        </a:prstGeom>
        <a:solidFill>
          <a:schemeClr val="accent5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13792" tIns="387996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Es necesario para la </a:t>
          </a:r>
          <a:r>
            <a:rPr lang="es-ES" sz="1600" kern="1200" dirty="0" err="1">
              <a:solidFill>
                <a:schemeClr val="bg1"/>
              </a:solidFill>
            </a:rPr>
            <a:t>neurocriminolog</a:t>
          </a:r>
          <a:r>
            <a:rPr lang="es-ES" sz="1600" kern="1200" dirty="0" err="1">
              <a:solidFill>
                <a:schemeClr val="bg1"/>
              </a:solidFill>
              <a:latin typeface="Tw Cen MT" panose="020B0602020104020603" pitchFamily="34" charset="0"/>
            </a:rPr>
            <a:t>í</a:t>
          </a:r>
          <a:r>
            <a:rPr lang="es-ES" sz="1600" kern="1200" dirty="0" err="1">
              <a:solidFill>
                <a:schemeClr val="bg1"/>
              </a:solidFill>
            </a:rPr>
            <a:t>a</a:t>
          </a:r>
          <a:r>
            <a:rPr lang="es-ES" sz="1600" kern="1200" dirty="0">
              <a:solidFill>
                <a:schemeClr val="bg1"/>
              </a:solidFill>
            </a:rPr>
            <a:t> considerar factores de índole ambiental.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La genética molecular ha dado indicios de poder identificar genes específicos relacionados al comportamiento violento. (hormonas/escaneos)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/>
        </a:p>
      </dsp:txBody>
      <dsp:txXfrm>
        <a:off x="3696301" y="796767"/>
        <a:ext cx="2191329" cy="3590925"/>
      </dsp:txXfrm>
    </dsp:sp>
    <dsp:sp modelId="{B1211FD5-F7D1-4D19-A674-13ECEA30CB61}">
      <dsp:nvSpPr>
        <dsp:cNvPr id="0" name=""/>
        <dsp:cNvSpPr/>
      </dsp:nvSpPr>
      <dsp:spPr>
        <a:xfrm>
          <a:off x="3256369" y="216057"/>
          <a:ext cx="879864" cy="87986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8353A-99CF-4784-99A3-C3EECEA2F4F7}">
      <dsp:nvSpPr>
        <dsp:cNvPr id="0" name=""/>
        <dsp:cNvSpPr/>
      </dsp:nvSpPr>
      <dsp:spPr>
        <a:xfrm rot="16200000">
          <a:off x="4883634" y="2372264"/>
          <a:ext cx="3590925" cy="439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87996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Prevenci</a:t>
          </a:r>
          <a:r>
            <a:rPr lang="es-ES" sz="3500" kern="1200" dirty="0">
              <a:latin typeface="Tw Cen MT" panose="020B0602020104020603" pitchFamily="34" charset="0"/>
            </a:rPr>
            <a:t>ón</a:t>
          </a:r>
          <a:endParaRPr lang="es-ES" sz="3500" kern="1200" dirty="0"/>
        </a:p>
      </dsp:txBody>
      <dsp:txXfrm>
        <a:off x="4883634" y="2372264"/>
        <a:ext cx="3590925" cy="439932"/>
      </dsp:txXfrm>
    </dsp:sp>
    <dsp:sp modelId="{F04B9136-447A-4627-913D-F75BA71CDDF7}">
      <dsp:nvSpPr>
        <dsp:cNvPr id="0" name=""/>
        <dsp:cNvSpPr/>
      </dsp:nvSpPr>
      <dsp:spPr>
        <a:xfrm>
          <a:off x="6899062" y="796767"/>
          <a:ext cx="2191329" cy="3590925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387996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Si se toman en consideración los factores ambientales y genéticos se podría pensar en la rehabilitación.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Farmacología o mejor nutrición para los niños y serotonina para los adultos.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Reinterpretación de la violencia como un problema de salud publica </a:t>
          </a:r>
          <a:r>
            <a:rPr lang="es-ES" sz="1400" kern="1200" dirty="0">
              <a:solidFill>
                <a:schemeClr val="bg1"/>
              </a:solidFill>
              <a:sym typeface="Wingdings" panose="05000000000000000000" pitchFamily="2" charset="2"/>
            </a:rPr>
            <a:t> reinterpretación del fenómeno.</a:t>
          </a:r>
          <a:endParaRPr lang="es-ES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schemeClr val="bg1"/>
              </a:solidFill>
            </a:rPr>
            <a:t>Estigma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300" kern="1200" dirty="0"/>
        </a:p>
      </dsp:txBody>
      <dsp:txXfrm>
        <a:off x="6899062" y="796767"/>
        <a:ext cx="2191329" cy="3590925"/>
      </dsp:txXfrm>
    </dsp:sp>
    <dsp:sp modelId="{F69C1ED7-7BE9-4370-AAA1-1802BD1E41D6}">
      <dsp:nvSpPr>
        <dsp:cNvPr id="0" name=""/>
        <dsp:cNvSpPr/>
      </dsp:nvSpPr>
      <dsp:spPr>
        <a:xfrm>
          <a:off x="6459130" y="216057"/>
          <a:ext cx="879864" cy="8798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40DA4-9D70-491C-9FFD-3C6B29F4DE7D}">
      <dsp:nvSpPr>
        <dsp:cNvPr id="0" name=""/>
        <dsp:cNvSpPr/>
      </dsp:nvSpPr>
      <dsp:spPr>
        <a:xfrm>
          <a:off x="480062" y="0"/>
          <a:ext cx="1798104" cy="143848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7000" r="-7000"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0AED2-7CE4-4971-BFCB-01920AB8A48E}">
      <dsp:nvSpPr>
        <dsp:cNvPr id="0" name=""/>
        <dsp:cNvSpPr/>
      </dsp:nvSpPr>
      <dsp:spPr>
        <a:xfrm>
          <a:off x="534364" y="1295695"/>
          <a:ext cx="1600312" cy="50346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Genética </a:t>
          </a:r>
        </a:p>
      </dsp:txBody>
      <dsp:txXfrm>
        <a:off x="534364" y="1295695"/>
        <a:ext cx="1600312" cy="503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16C82-B0BD-4C4E-9FB7-DDF1F8BDE662}">
      <dsp:nvSpPr>
        <dsp:cNvPr id="0" name=""/>
        <dsp:cNvSpPr/>
      </dsp:nvSpPr>
      <dsp:spPr>
        <a:xfrm>
          <a:off x="464901" y="129028"/>
          <a:ext cx="1764394" cy="1499743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70932-4D0A-414F-B53C-665BB098AB1D}">
      <dsp:nvSpPr>
        <dsp:cNvPr id="0" name=""/>
        <dsp:cNvSpPr/>
      </dsp:nvSpPr>
      <dsp:spPr>
        <a:xfrm>
          <a:off x="632180" y="1279522"/>
          <a:ext cx="1470686" cy="46268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Contexto</a:t>
          </a:r>
        </a:p>
      </dsp:txBody>
      <dsp:txXfrm>
        <a:off x="632180" y="1279522"/>
        <a:ext cx="1470686" cy="462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12232-6714-4DE2-8056-D7ED70FE3FA7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 </a:t>
          </a:r>
          <a:r>
            <a:rPr lang="es-ES" sz="1900" kern="1200" dirty="0">
              <a:solidFill>
                <a:schemeClr val="bg1"/>
              </a:solidFill>
            </a:rPr>
            <a:t>El campo de la neurocriminología utiliza principios y técnicas de neurociencia para aumentar el conocimiento sobre el crimen y poder prevenirlo. </a:t>
          </a:r>
        </a:p>
      </dsp:txBody>
      <dsp:txXfrm>
        <a:off x="0" y="3059187"/>
        <a:ext cx="6096000" cy="1004093"/>
      </dsp:txXfrm>
    </dsp:sp>
    <dsp:sp modelId="{2C9F7F5D-2BAF-47EC-9230-D65154893655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bg1"/>
              </a:solidFill>
            </a:rPr>
            <a:t>En este artículo se discuten los temas actuales de la neurocriminología, se resumen factores genéticos y ambientales que se asocian con el comportamiento criminal.</a:t>
          </a:r>
        </a:p>
      </dsp:txBody>
      <dsp:txXfrm rot="10800000">
        <a:off x="0" y="1529953"/>
        <a:ext cx="6096000" cy="1003437"/>
      </dsp:txXfrm>
    </dsp:sp>
    <dsp:sp modelId="{B76FCD26-3A9F-4020-9189-17CF34B1BB3B}">
      <dsp:nvSpPr>
        <dsp:cNvPr id="0" name=""/>
        <dsp:cNvSpPr/>
      </dsp:nvSpPr>
      <dsp:spPr>
        <a:xfrm rot="10800000">
          <a:off x="0" y="8331"/>
          <a:ext cx="6096000" cy="154429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solidFill>
                <a:schemeClr val="bg1"/>
              </a:solidFill>
            </a:rPr>
            <a:t>Introducción: </a:t>
          </a:r>
          <a:r>
            <a:rPr lang="es-ES" sz="1900" kern="1200" dirty="0" err="1">
              <a:solidFill>
                <a:schemeClr val="bg1"/>
              </a:solidFill>
            </a:rPr>
            <a:t>Neurocriminología</a:t>
          </a:r>
          <a:endParaRPr lang="es-ES" sz="1900" kern="1200" dirty="0">
            <a:solidFill>
              <a:schemeClr val="bg1"/>
            </a:solidFill>
          </a:endParaRPr>
        </a:p>
      </dsp:txBody>
      <dsp:txXfrm rot="10800000">
        <a:off x="0" y="8331"/>
        <a:ext cx="6096000" cy="10034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76BB6-8216-4DA4-A254-7A313AF0912C}">
      <dsp:nvSpPr>
        <dsp:cNvPr id="0" name=""/>
        <dsp:cNvSpPr/>
      </dsp:nvSpPr>
      <dsp:spPr>
        <a:xfrm>
          <a:off x="1390269" y="846374"/>
          <a:ext cx="2603703" cy="1736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Sobre 100 estudios del comportamiento genético han llegado a la conclusión que el comportamiento antisocial y agresivo tiene una base genética en un 40 a 60%.</a:t>
          </a:r>
        </a:p>
      </dsp:txBody>
      <dsp:txXfrm>
        <a:off x="1806862" y="846374"/>
        <a:ext cx="2187111" cy="1736670"/>
      </dsp:txXfrm>
    </dsp:sp>
    <dsp:sp modelId="{6F3992B0-CC48-4610-9C1E-F04F987D516E}">
      <dsp:nvSpPr>
        <dsp:cNvPr id="0" name=""/>
        <dsp:cNvSpPr/>
      </dsp:nvSpPr>
      <dsp:spPr>
        <a:xfrm>
          <a:off x="1390269" y="2583044"/>
          <a:ext cx="2603703" cy="1736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Estudios con gemelos que han sido adoptados demuestran que, aunque se encuentren en un contexto social diferente hay influencias hereditarias sobre el comportamiento antisocial y agresivo.</a:t>
          </a:r>
        </a:p>
      </dsp:txBody>
      <dsp:txXfrm>
        <a:off x="1806862" y="2583044"/>
        <a:ext cx="2187111" cy="1736670"/>
      </dsp:txXfrm>
    </dsp:sp>
    <dsp:sp modelId="{A864DD88-FB4D-4FA6-9B22-393352D401F4}">
      <dsp:nvSpPr>
        <dsp:cNvPr id="0" name=""/>
        <dsp:cNvSpPr/>
      </dsp:nvSpPr>
      <dsp:spPr>
        <a:xfrm>
          <a:off x="1627" y="152053"/>
          <a:ext cx="1735802" cy="173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Genética </a:t>
          </a:r>
        </a:p>
      </dsp:txBody>
      <dsp:txXfrm>
        <a:off x="255829" y="406255"/>
        <a:ext cx="1227398" cy="1227398"/>
      </dsp:txXfrm>
    </dsp:sp>
    <dsp:sp modelId="{F553751E-9046-42E2-A4A1-F9F315381756}">
      <dsp:nvSpPr>
        <dsp:cNvPr id="0" name=""/>
        <dsp:cNvSpPr/>
      </dsp:nvSpPr>
      <dsp:spPr>
        <a:xfrm>
          <a:off x="5729776" y="846374"/>
          <a:ext cx="2603703" cy="1736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El ambiente social también tiene influjos en el comportamiento, hay estudios genéticos que demuestran que los genes pueden influenciar el comportamiento solo en determinados contextos peligrosos para la salud física o mental del individuo.</a:t>
          </a:r>
        </a:p>
      </dsp:txBody>
      <dsp:txXfrm>
        <a:off x="6146368" y="846374"/>
        <a:ext cx="2187111" cy="1736670"/>
      </dsp:txXfrm>
    </dsp:sp>
    <dsp:sp modelId="{21D281B2-6B5F-4A81-A960-1440BD266C8F}">
      <dsp:nvSpPr>
        <dsp:cNvPr id="0" name=""/>
        <dsp:cNvSpPr/>
      </dsp:nvSpPr>
      <dsp:spPr>
        <a:xfrm>
          <a:off x="5731404" y="2574864"/>
          <a:ext cx="2603703" cy="1736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2456" rIns="92456" bIns="9245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Investigaciones en epigenética muestran que el contexto social puede afectar como los genes funcionan, estos nuevos datos deshabilitan el argumento tradicional de la biología determinista.</a:t>
          </a:r>
        </a:p>
      </dsp:txBody>
      <dsp:txXfrm>
        <a:off x="6147996" y="2574864"/>
        <a:ext cx="2187111" cy="1736670"/>
      </dsp:txXfrm>
    </dsp:sp>
    <dsp:sp modelId="{96F6A670-8F5B-4326-8C90-3BDC3B7484B2}">
      <dsp:nvSpPr>
        <dsp:cNvPr id="0" name=""/>
        <dsp:cNvSpPr/>
      </dsp:nvSpPr>
      <dsp:spPr>
        <a:xfrm>
          <a:off x="4341134" y="152053"/>
          <a:ext cx="1735802" cy="173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Epigenética</a:t>
          </a:r>
          <a:r>
            <a:rPr lang="es-ES" sz="2000" kern="1200" dirty="0"/>
            <a:t> </a:t>
          </a:r>
        </a:p>
      </dsp:txBody>
      <dsp:txXfrm>
        <a:off x="4595336" y="406255"/>
        <a:ext cx="1227398" cy="12273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D14AC-15AA-4E67-8908-3DBE7CDD1D46}">
      <dsp:nvSpPr>
        <dsp:cNvPr id="0" name=""/>
        <dsp:cNvSpPr/>
      </dsp:nvSpPr>
      <dsp:spPr>
        <a:xfrm rot="16200000">
          <a:off x="-717812" y="718775"/>
          <a:ext cx="3940372" cy="250282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815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1"/>
              </a:solidFill>
            </a:rPr>
            <a:t>Metodología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schemeClr val="bg1"/>
              </a:solidFill>
            </a:rPr>
            <a:t>Informes de censos/registro anual de población/registro criminal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schemeClr val="bg1"/>
              </a:solidFill>
            </a:rPr>
            <a:t>Muestra: Pares de hermanas naturales.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schemeClr val="bg1"/>
              </a:solidFill>
            </a:rPr>
            <a:t>Análisis: 2 grupos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schemeClr val="bg1"/>
              </a:solidFill>
            </a:rPr>
            <a:t> edad, lugar de nacimiento, género y preparación educativa recibida durante el año.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>
              <a:solidFill>
                <a:schemeClr val="bg1"/>
              </a:solidFill>
            </a:rPr>
            <a:t>Se eligió al hermano que primero realizo el acto criminal</a:t>
          </a:r>
        </a:p>
      </dsp:txBody>
      <dsp:txXfrm rot="5400000">
        <a:off x="964" y="788073"/>
        <a:ext cx="2502821" cy="2364224"/>
      </dsp:txXfrm>
    </dsp:sp>
    <dsp:sp modelId="{2AF09D66-D3C8-4AA6-8F30-448943A2F120}">
      <dsp:nvSpPr>
        <dsp:cNvPr id="0" name=""/>
        <dsp:cNvSpPr/>
      </dsp:nvSpPr>
      <dsp:spPr>
        <a:xfrm rot="16200000">
          <a:off x="1972721" y="718775"/>
          <a:ext cx="3940372" cy="2502821"/>
        </a:xfrm>
        <a:prstGeom prst="flowChartManualOperation">
          <a:avLst/>
        </a:prstGeom>
        <a:solidFill>
          <a:schemeClr val="accent5">
            <a:hueOff val="-689244"/>
            <a:satOff val="-2419"/>
            <a:lumOff val="50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Resultados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En el par de hermanos que al menos uno de ellos presento VCB es que se present</a:t>
          </a:r>
          <a:r>
            <a:rPr lang="es-ES" sz="1600" kern="1200" dirty="0">
              <a:solidFill>
                <a:schemeClr val="bg1"/>
              </a:solidFill>
              <a:latin typeface="Tw Cen MT" panose="020B0602020104020603" pitchFamily="34" charset="0"/>
            </a:rPr>
            <a:t>ó</a:t>
          </a:r>
          <a:r>
            <a:rPr lang="es-ES" sz="1600" kern="1200" dirty="0">
              <a:solidFill>
                <a:schemeClr val="bg1"/>
              </a:solidFill>
            </a:rPr>
            <a:t> una transmisión de la violencia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Se rescat</a:t>
          </a:r>
          <a:r>
            <a:rPr lang="es-ES" sz="1600" kern="1200" dirty="0">
              <a:solidFill>
                <a:schemeClr val="bg1"/>
              </a:solidFill>
              <a:latin typeface="Tw Cen MT" panose="020B0602020104020603" pitchFamily="34" charset="0"/>
            </a:rPr>
            <a:t>ó</a:t>
          </a:r>
          <a:r>
            <a:rPr lang="es-ES" sz="1600" kern="1200" dirty="0">
              <a:solidFill>
                <a:schemeClr val="bg1"/>
              </a:solidFill>
            </a:rPr>
            <a:t> que las hermanas menores son aquellas que emulan el VCB.</a:t>
          </a:r>
        </a:p>
      </dsp:txBody>
      <dsp:txXfrm rot="5400000">
        <a:off x="2691497" y="788073"/>
        <a:ext cx="2502821" cy="2364224"/>
      </dsp:txXfrm>
    </dsp:sp>
    <dsp:sp modelId="{52B240DD-7C13-459A-8D23-CA0E2E8D0D7E}">
      <dsp:nvSpPr>
        <dsp:cNvPr id="0" name=""/>
        <dsp:cNvSpPr/>
      </dsp:nvSpPr>
      <dsp:spPr>
        <a:xfrm rot="16200000">
          <a:off x="4663254" y="718775"/>
          <a:ext cx="3940372" cy="2502821"/>
        </a:xfrm>
        <a:prstGeom prst="flowChartManualOperation">
          <a:avLst/>
        </a:prstGeom>
        <a:solidFill>
          <a:schemeClr val="accent5">
            <a:hueOff val="-1378488"/>
            <a:satOff val="-4838"/>
            <a:lumOff val="10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chemeClr val="bg1"/>
              </a:solidFill>
            </a:rPr>
            <a:t>Conclusión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Los factores ambientales son propios del contexto familiar (predisposición). </a:t>
          </a:r>
          <a:r>
            <a:rPr lang="es-ES" sz="1600" kern="12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es-ES" sz="1600" kern="1200" dirty="0">
              <a:solidFill>
                <a:schemeClr val="bg1"/>
              </a:solidFill>
            </a:rPr>
            <a:t>divorcio, educación, clase social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La emulación es protagonista en la transmisión del VCB.</a:t>
          </a:r>
        </a:p>
      </dsp:txBody>
      <dsp:txXfrm rot="5400000">
        <a:off x="5382030" y="788073"/>
        <a:ext cx="2502821" cy="2364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5DEA8-A702-4C58-BD73-86933669A44F}">
      <dsp:nvSpPr>
        <dsp:cNvPr id="0" name=""/>
        <dsp:cNvSpPr/>
      </dsp:nvSpPr>
      <dsp:spPr>
        <a:xfrm>
          <a:off x="0" y="14080"/>
          <a:ext cx="6445348" cy="40283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E94502-3BB8-45FE-8A7A-4082C0DC71E6}">
      <dsp:nvSpPr>
        <dsp:cNvPr id="0" name=""/>
        <dsp:cNvSpPr/>
      </dsp:nvSpPr>
      <dsp:spPr>
        <a:xfrm>
          <a:off x="818559" y="2794442"/>
          <a:ext cx="167579" cy="16757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EE7A5-0BF4-4DD6-BD02-83187E6821C9}">
      <dsp:nvSpPr>
        <dsp:cNvPr id="0" name=""/>
        <dsp:cNvSpPr/>
      </dsp:nvSpPr>
      <dsp:spPr>
        <a:xfrm>
          <a:off x="902348" y="2878232"/>
          <a:ext cx="1501766" cy="1164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97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schemeClr val="bg1"/>
              </a:solidFill>
            </a:rPr>
            <a:t>Factores de riesgo para la salud de un recién nacido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0" kern="1200" dirty="0">
              <a:solidFill>
                <a:schemeClr val="bg1"/>
              </a:solidFill>
            </a:rPr>
            <a:t>Se relacionan con conductas antisociales, agresividad, y delincuencia. </a:t>
          </a:r>
        </a:p>
      </dsp:txBody>
      <dsp:txXfrm>
        <a:off x="902348" y="2878232"/>
        <a:ext cx="1501766" cy="1164190"/>
      </dsp:txXfrm>
    </dsp:sp>
    <dsp:sp modelId="{67686F0A-EA17-4CC8-B4ED-5ECC45B9F457}">
      <dsp:nvSpPr>
        <dsp:cNvPr id="0" name=""/>
        <dsp:cNvSpPr/>
      </dsp:nvSpPr>
      <dsp:spPr>
        <a:xfrm>
          <a:off x="2297766" y="1699539"/>
          <a:ext cx="302931" cy="302931"/>
        </a:xfrm>
        <a:prstGeom prst="ellipse">
          <a:avLst/>
        </a:prstGeom>
        <a:solidFill>
          <a:schemeClr val="accent1">
            <a:shade val="50000"/>
            <a:hueOff val="-121234"/>
            <a:satOff val="8148"/>
            <a:lumOff val="26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80581-CB76-4AC9-BE47-581BEA14747E}">
      <dsp:nvSpPr>
        <dsp:cNvPr id="0" name=""/>
        <dsp:cNvSpPr/>
      </dsp:nvSpPr>
      <dsp:spPr>
        <a:xfrm>
          <a:off x="2436439" y="1606619"/>
          <a:ext cx="1928066" cy="270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51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</a:rPr>
            <a:t>Factores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b="0" kern="1200" dirty="0">
              <a:solidFill>
                <a:schemeClr val="bg1"/>
              </a:solidFill>
            </a:rPr>
            <a:t>Complicaciones en el parto, rechazo de la madre hacia el infante en el primer año de vida, pobre nutrición de la madre durante el embarazo, Consumo de drogas, Exposición a sustancias tóxicas </a:t>
          </a:r>
        </a:p>
      </dsp:txBody>
      <dsp:txXfrm>
        <a:off x="2436439" y="1606619"/>
        <a:ext cx="1928066" cy="2708351"/>
      </dsp:txXfrm>
    </dsp:sp>
    <dsp:sp modelId="{F85C1D14-3253-4C1E-A181-B1AD7530F1B2}">
      <dsp:nvSpPr>
        <dsp:cNvPr id="0" name=""/>
        <dsp:cNvSpPr/>
      </dsp:nvSpPr>
      <dsp:spPr>
        <a:xfrm>
          <a:off x="4076682" y="1033251"/>
          <a:ext cx="418947" cy="418947"/>
        </a:xfrm>
        <a:prstGeom prst="ellipse">
          <a:avLst/>
        </a:prstGeom>
        <a:solidFill>
          <a:schemeClr val="accent1">
            <a:shade val="50000"/>
            <a:hueOff val="-121234"/>
            <a:satOff val="8148"/>
            <a:lumOff val="264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A1C0D-D4E8-444A-9B86-E7D0C2AD0F6E}">
      <dsp:nvSpPr>
        <dsp:cNvPr id="0" name=""/>
        <dsp:cNvSpPr/>
      </dsp:nvSpPr>
      <dsp:spPr>
        <a:xfrm>
          <a:off x="4209956" y="1420506"/>
          <a:ext cx="1546883" cy="2799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992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</a:rPr>
            <a:t>Factores ambientales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Educación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El divorcio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chemeClr val="bg1"/>
              </a:solidFill>
            </a:rPr>
            <a:t>Clase social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/>
        </a:p>
      </dsp:txBody>
      <dsp:txXfrm>
        <a:off x="4209956" y="1420506"/>
        <a:ext cx="1546883" cy="27996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E9254-0B9E-483B-B9DC-7728AE4695E6}">
      <dsp:nvSpPr>
        <dsp:cNvPr id="0" name=""/>
        <dsp:cNvSpPr/>
      </dsp:nvSpPr>
      <dsp:spPr>
        <a:xfrm rot="1496697">
          <a:off x="3447228" y="2594439"/>
          <a:ext cx="390815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390815" y="213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7A107-9F30-4A0E-B2A0-2425BA2D5884}">
      <dsp:nvSpPr>
        <dsp:cNvPr id="0" name=""/>
        <dsp:cNvSpPr/>
      </dsp:nvSpPr>
      <dsp:spPr>
        <a:xfrm rot="21566499">
          <a:off x="3465378" y="2135154"/>
          <a:ext cx="3327077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3327077" y="213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59DAB-34F3-4C9F-B23C-FF3B11A4C6A1}">
      <dsp:nvSpPr>
        <dsp:cNvPr id="0" name=""/>
        <dsp:cNvSpPr/>
      </dsp:nvSpPr>
      <dsp:spPr>
        <a:xfrm rot="20132065">
          <a:off x="3453360" y="1757412"/>
          <a:ext cx="269450" cy="42714"/>
        </a:xfrm>
        <a:custGeom>
          <a:avLst/>
          <a:gdLst/>
          <a:ahLst/>
          <a:cxnLst/>
          <a:rect l="0" t="0" r="0" b="0"/>
          <a:pathLst>
            <a:path>
              <a:moveTo>
                <a:pt x="0" y="21357"/>
              </a:moveTo>
              <a:lnTo>
                <a:pt x="269450" y="213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5460E3-70CF-479C-B6D7-41680219912F}">
      <dsp:nvSpPr>
        <dsp:cNvPr id="0" name=""/>
        <dsp:cNvSpPr/>
      </dsp:nvSpPr>
      <dsp:spPr>
        <a:xfrm>
          <a:off x="0" y="1009152"/>
          <a:ext cx="3531947" cy="26956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B2D38-EE1A-404A-9573-7D6D8F62EC1F}">
      <dsp:nvSpPr>
        <dsp:cNvPr id="0" name=""/>
        <dsp:cNvSpPr/>
      </dsp:nvSpPr>
      <dsp:spPr>
        <a:xfrm>
          <a:off x="3451186" y="242397"/>
          <a:ext cx="2887226" cy="1883632"/>
        </a:xfrm>
        <a:prstGeom prst="ellipse">
          <a:avLst/>
        </a:prstGeom>
        <a:solidFill>
          <a:schemeClr val="accent5">
            <a:hueOff val="-459496"/>
            <a:satOff val="-1613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Otros estudios han encontrado una asociación entre un pobre desarrollo neuronal con conductas agresivas en los niños, y esos trastornos de conducta pueden empeorar si hay pobreza en núcleo familiar.</a:t>
          </a:r>
        </a:p>
      </dsp:txBody>
      <dsp:txXfrm>
        <a:off x="3874010" y="518249"/>
        <a:ext cx="2041578" cy="1331928"/>
      </dsp:txXfrm>
    </dsp:sp>
    <dsp:sp modelId="{5F7D303B-5F8E-49C2-A01D-66396FF9987A}">
      <dsp:nvSpPr>
        <dsp:cNvPr id="0" name=""/>
        <dsp:cNvSpPr/>
      </dsp:nvSpPr>
      <dsp:spPr>
        <a:xfrm>
          <a:off x="6792331" y="912196"/>
          <a:ext cx="2253060" cy="2434252"/>
        </a:xfrm>
        <a:prstGeom prst="ellipse">
          <a:avLst/>
        </a:prstGeom>
        <a:solidFill>
          <a:schemeClr val="accent5">
            <a:hueOff val="-918992"/>
            <a:satOff val="-3225"/>
            <a:lumOff val="67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Otros estudios han encontrado una asociación entre un pobre desarrollo neuronal con conductas agresivas en los niños, y esos trastornos de conducta pueden empeorar si hay pobreza en núcleo familiar</a:t>
          </a:r>
          <a:r>
            <a:rPr lang="es-ES" sz="1100" kern="1200" dirty="0">
              <a:solidFill>
                <a:schemeClr val="bg1"/>
              </a:solidFill>
            </a:rPr>
            <a:t>.</a:t>
          </a:r>
        </a:p>
      </dsp:txBody>
      <dsp:txXfrm>
        <a:off x="7122284" y="1268684"/>
        <a:ext cx="1593154" cy="1721276"/>
      </dsp:txXfrm>
    </dsp:sp>
    <dsp:sp modelId="{13F4D320-A287-4056-AAF2-53803E3276D0}">
      <dsp:nvSpPr>
        <dsp:cNvPr id="0" name=""/>
        <dsp:cNvSpPr/>
      </dsp:nvSpPr>
      <dsp:spPr>
        <a:xfrm>
          <a:off x="3671951" y="2117715"/>
          <a:ext cx="2514088" cy="2192832"/>
        </a:xfrm>
        <a:prstGeom prst="ellipse">
          <a:avLst/>
        </a:prstGeom>
        <a:solidFill>
          <a:schemeClr val="accent5">
            <a:hueOff val="-1378488"/>
            <a:satOff val="-4838"/>
            <a:lumOff val="101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bg1"/>
              </a:solidFill>
            </a:rPr>
            <a:t>Otros estudios han encontrado una asociación entre un pobre desarrollo neuronal con conductas agresivas en los niños, y esos trastornos de conducta pueden empeorar si hay pobreza en núcleo familiar</a:t>
          </a:r>
          <a:r>
            <a:rPr lang="es-ES" sz="600" kern="1200" dirty="0">
              <a:solidFill>
                <a:schemeClr val="bg1"/>
              </a:solidFill>
            </a:rPr>
            <a:t>.</a:t>
          </a:r>
        </a:p>
      </dsp:txBody>
      <dsp:txXfrm>
        <a:off x="4040131" y="2438848"/>
        <a:ext cx="1777728" cy="15505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66F40-7C9B-4D42-8796-311D3F74446F}">
      <dsp:nvSpPr>
        <dsp:cNvPr id="0" name=""/>
        <dsp:cNvSpPr/>
      </dsp:nvSpPr>
      <dsp:spPr>
        <a:xfrm rot="5400000">
          <a:off x="11284" y="299433"/>
          <a:ext cx="1388570" cy="1411138"/>
        </a:xfrm>
        <a:prstGeom prst="chevron">
          <a:avLst/>
        </a:prstGeom>
        <a:solidFill>
          <a:schemeClr val="accent6"/>
        </a:solidFill>
        <a:ln w="15875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Metodología</a:t>
          </a:r>
        </a:p>
      </dsp:txBody>
      <dsp:txXfrm rot="-5400000">
        <a:off x="0" y="310717"/>
        <a:ext cx="1411138" cy="1388570"/>
      </dsp:txXfrm>
    </dsp:sp>
    <dsp:sp modelId="{6860D0F2-CB3F-45CC-B01B-227769597644}">
      <dsp:nvSpPr>
        <dsp:cNvPr id="0" name=""/>
        <dsp:cNvSpPr/>
      </dsp:nvSpPr>
      <dsp:spPr>
        <a:xfrm rot="5400000">
          <a:off x="4720952" y="-2791437"/>
          <a:ext cx="1185364" cy="71784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Datos: Cuestionario cuantitativo a niños de CAHMS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Muestra: Niños de 7 a 11 a</a:t>
          </a:r>
          <a:r>
            <a:rPr lang="es-ES" sz="1500" kern="1200" dirty="0">
              <a:latin typeface="Tw Cen MT" panose="020B0602020104020603" pitchFamily="34" charset="0"/>
            </a:rPr>
            <a:t>ñ</a:t>
          </a:r>
          <a:r>
            <a:rPr lang="es-ES" sz="1500" kern="1200" dirty="0"/>
            <a:t>os/ desafiar, ser agresivo, ser hiperactivo, presentar comportamiento antisocial, problemas de conducta y/o mostrar rastros de depresión y ansiedad, entre otros.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Medidas: 2 cuestionarios (cuidadores uso de armas R o I/niños y cuidadores) y entrevistas a los niños y cuidadores (En qué espacios están expuestos y qué sentimientos desata)</a:t>
          </a:r>
        </a:p>
      </dsp:txBody>
      <dsp:txXfrm rot="-5400000">
        <a:off x="1724391" y="262989"/>
        <a:ext cx="7120623" cy="1069634"/>
      </dsp:txXfrm>
    </dsp:sp>
    <dsp:sp modelId="{A69C5B53-A044-4C95-803E-4F9699C9BCFF}">
      <dsp:nvSpPr>
        <dsp:cNvPr id="0" name=""/>
        <dsp:cNvSpPr/>
      </dsp:nvSpPr>
      <dsp:spPr>
        <a:xfrm rot="5400000">
          <a:off x="42181" y="1599291"/>
          <a:ext cx="1386640" cy="1471004"/>
        </a:xfrm>
        <a:prstGeom prst="chevron">
          <a:avLst/>
        </a:prstGeom>
        <a:solidFill>
          <a:schemeClr val="accent5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Resultados</a:t>
          </a:r>
        </a:p>
      </dsp:txBody>
      <dsp:txXfrm rot="-5400000">
        <a:off x="-1" y="1641473"/>
        <a:ext cx="1471004" cy="1386640"/>
      </dsp:txXfrm>
    </dsp:sp>
    <dsp:sp modelId="{AFE20038-F867-466B-B904-C1EBE2ED36E5}">
      <dsp:nvSpPr>
        <dsp:cNvPr id="0" name=""/>
        <dsp:cNvSpPr/>
      </dsp:nvSpPr>
      <dsp:spPr>
        <a:xfrm rot="5400000">
          <a:off x="4751238" y="-1486710"/>
          <a:ext cx="1123159" cy="71441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Objetos/Animales= Violencia oral (m</a:t>
          </a:r>
          <a:r>
            <a:rPr lang="es-ES" sz="1600" kern="1200" dirty="0">
              <a:latin typeface="Tw Cen MT" panose="020B0602020104020603" pitchFamily="34" charset="0"/>
            </a:rPr>
            <a:t>á</a:t>
          </a:r>
          <a:r>
            <a:rPr lang="es-ES" sz="1600" kern="1200" dirty="0"/>
            <a:t>s popular) </a:t>
          </a:r>
          <a:r>
            <a:rPr lang="es-ES" sz="1600" kern="1200" dirty="0">
              <a:sym typeface="Wingdings" panose="05000000000000000000" pitchFamily="2" charset="2"/>
            </a:rPr>
            <a:t> Factores: Educación/composición familiar/salario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 err="1"/>
            <a:t>Estan</a:t>
          </a:r>
          <a:r>
            <a:rPr lang="es-ES" sz="1600" kern="1200" dirty="0"/>
            <a:t> expuestos tanto en el mundo real como en el virtual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Videojuegos= liberación del estrés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200" kern="1200" dirty="0"/>
        </a:p>
      </dsp:txBody>
      <dsp:txXfrm rot="-5400000">
        <a:off x="1740729" y="1578627"/>
        <a:ext cx="7089349" cy="1013503"/>
      </dsp:txXfrm>
    </dsp:sp>
    <dsp:sp modelId="{4E051CD4-FC16-4EA6-B255-96E94331C777}">
      <dsp:nvSpPr>
        <dsp:cNvPr id="0" name=""/>
        <dsp:cNvSpPr/>
      </dsp:nvSpPr>
      <dsp:spPr>
        <a:xfrm rot="5400000">
          <a:off x="48600" y="2898118"/>
          <a:ext cx="1407510" cy="1228471"/>
        </a:xfrm>
        <a:prstGeom prst="chevron">
          <a:avLst/>
        </a:prstGeom>
        <a:gradFill rotWithShape="1">
          <a:gsLst>
            <a:gs pos="0">
              <a:schemeClr val="accent5">
                <a:tint val="58000"/>
                <a:satMod val="108000"/>
                <a:lumMod val="110000"/>
              </a:schemeClr>
            </a:gs>
            <a:gs pos="100000">
              <a:schemeClr val="accent5">
                <a:tint val="81000"/>
                <a:satMod val="109000"/>
                <a:lumMod val="105000"/>
              </a:schemeClr>
            </a:gs>
          </a:gsLst>
          <a:lin ang="504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Conclusi</a:t>
          </a:r>
          <a:r>
            <a:rPr lang="es-ES" sz="1300" kern="1200" dirty="0">
              <a:latin typeface="Tw Cen MT" panose="020B0602020104020603" pitchFamily="34" charset="0"/>
            </a:rPr>
            <a:t>ó</a:t>
          </a:r>
          <a:r>
            <a:rPr lang="es-ES" sz="1300" kern="1200" dirty="0"/>
            <a:t>n</a:t>
          </a:r>
        </a:p>
      </dsp:txBody>
      <dsp:txXfrm rot="-5400000">
        <a:off x="138120" y="3422835"/>
        <a:ext cx="1228471" cy="179039"/>
      </dsp:txXfrm>
    </dsp:sp>
    <dsp:sp modelId="{6B2BDA82-30BA-471B-A0AA-A3EEC16FC06F}">
      <dsp:nvSpPr>
        <dsp:cNvPr id="0" name=""/>
        <dsp:cNvSpPr/>
      </dsp:nvSpPr>
      <dsp:spPr>
        <a:xfrm rot="5400000">
          <a:off x="4753127" y="-195591"/>
          <a:ext cx="1152411" cy="725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Lo varones son mas propensos a elegir juegos violentos. (competencia)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El comportamiento violento de los niños es de origen interno (conceptualización de la realidad a raíz de los entendidos que este crea) y externo (entorno social e influencia virtual)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El entorno social condiciona el impacto del mundo virtual en el niño. (descargar emociones/ crea un entendido sobre c</a:t>
          </a:r>
          <a:r>
            <a:rPr lang="es-ES" sz="1300" kern="1200" dirty="0">
              <a:latin typeface="Tw Cen MT" panose="020B0602020104020603" pitchFamily="34" charset="0"/>
            </a:rPr>
            <a:t>ó</a:t>
          </a:r>
          <a:r>
            <a:rPr lang="es-ES" sz="1300" kern="1200" dirty="0"/>
            <a:t>mo canalizarlas de forma poco efectiva)</a:t>
          </a:r>
        </a:p>
      </dsp:txBody>
      <dsp:txXfrm rot="-5400000">
        <a:off x="1699628" y="2914164"/>
        <a:ext cx="7203154" cy="1039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err="1"/>
              <a:t>Criminologia</a:t>
            </a:r>
            <a:r>
              <a:rPr lang="en-US" dirty="0"/>
              <a:t>&gt;</a:t>
            </a:r>
            <a:r>
              <a:rPr lang="en-US" baseline="0" dirty="0"/>
              <a:t> </a:t>
            </a:r>
            <a:r>
              <a:rPr lang="en-US" baseline="0" dirty="0" err="1"/>
              <a:t>Estudia</a:t>
            </a:r>
            <a:r>
              <a:rPr lang="en-US" baseline="0" dirty="0"/>
              <a:t> la genesis y las variables del comportamiento criminal 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 err="1"/>
              <a:t>Neurociencias</a:t>
            </a:r>
            <a:r>
              <a:rPr lang="en-US" baseline="0" dirty="0"/>
              <a:t>- Ciencias </a:t>
            </a:r>
            <a:r>
              <a:rPr lang="en-US" baseline="0" dirty="0" err="1"/>
              <a:t>multitdisciplinarias</a:t>
            </a:r>
            <a:r>
              <a:rPr lang="en-US" baseline="0" dirty="0"/>
              <a:t> que </a:t>
            </a:r>
            <a:r>
              <a:rPr lang="en-US" baseline="0" dirty="0" err="1"/>
              <a:t>estudian</a:t>
            </a:r>
            <a:r>
              <a:rPr lang="en-US" baseline="0" dirty="0"/>
              <a:t> la </a:t>
            </a:r>
            <a:r>
              <a:rPr lang="en-US" baseline="0" dirty="0" err="1"/>
              <a:t>organizacion</a:t>
            </a:r>
            <a:r>
              <a:rPr lang="en-US" baseline="0" dirty="0"/>
              <a:t> de Sistema </a:t>
            </a:r>
            <a:r>
              <a:rPr lang="en-US" baseline="0" dirty="0" err="1"/>
              <a:t>nervioso</a:t>
            </a:r>
            <a:r>
              <a:rPr lang="en-US" baseline="0" dirty="0"/>
              <a:t>. (</a:t>
            </a:r>
            <a:r>
              <a:rPr lang="en-US" baseline="0" dirty="0" err="1"/>
              <a:t>procesos</a:t>
            </a:r>
            <a:r>
              <a:rPr lang="en-US" baseline="0" dirty="0"/>
              <a:t> </a:t>
            </a:r>
            <a:r>
              <a:rPr lang="en-US" baseline="0" dirty="0" err="1"/>
              <a:t>fisiologicos</a:t>
            </a:r>
            <a:r>
              <a:rPr lang="en-US" baseline="0" dirty="0"/>
              <a:t>, </a:t>
            </a:r>
            <a:r>
              <a:rPr lang="en-US" baseline="0" dirty="0" err="1"/>
              <a:t>procesos</a:t>
            </a:r>
            <a:r>
              <a:rPr lang="en-US" baseline="0" dirty="0"/>
              <a:t> </a:t>
            </a:r>
            <a:r>
              <a:rPr lang="en-US" baseline="0" dirty="0" err="1"/>
              <a:t>mentales</a:t>
            </a:r>
            <a:r>
              <a:rPr lang="en-US" baseline="0" dirty="0"/>
              <a:t> </a:t>
            </a:r>
            <a:r>
              <a:rPr lang="en-US" baseline="0" dirty="0" err="1"/>
              <a:t>cognitivos</a:t>
            </a:r>
            <a:r>
              <a:rPr lang="en-US" baseline="0" dirty="0"/>
              <a:t>, base </a:t>
            </a:r>
            <a:r>
              <a:rPr lang="en-US" baseline="0" dirty="0" err="1"/>
              <a:t>quimica</a:t>
            </a:r>
            <a:r>
              <a:rPr lang="en-US" baseline="0" dirty="0"/>
              <a:t> de la </a:t>
            </a:r>
            <a:r>
              <a:rPr lang="en-US" baseline="0" dirty="0" err="1"/>
              <a:t>actividad</a:t>
            </a:r>
            <a:r>
              <a:rPr lang="en-US" baseline="0" dirty="0"/>
              <a:t> neuronal)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Este </a:t>
            </a:r>
            <a:r>
              <a:rPr lang="en-US" baseline="0" dirty="0" err="1"/>
              <a:t>aunque</a:t>
            </a:r>
            <a:r>
              <a:rPr lang="en-US" baseline="0" dirty="0"/>
              <a:t> </a:t>
            </a:r>
            <a:r>
              <a:rPr lang="en-US" baseline="0" dirty="0" err="1"/>
              <a:t>hace</a:t>
            </a:r>
            <a:r>
              <a:rPr lang="en-US" baseline="0" dirty="0"/>
              <a:t> </a:t>
            </a:r>
            <a:r>
              <a:rPr lang="en-US" baseline="0" dirty="0" err="1"/>
              <a:t>enfasis</a:t>
            </a:r>
            <a:r>
              <a:rPr lang="en-US" baseline="0" dirty="0"/>
              <a:t> en el </a:t>
            </a:r>
            <a:r>
              <a:rPr lang="en-US" baseline="0" dirty="0" err="1"/>
              <a:t>crimen</a:t>
            </a:r>
            <a:r>
              <a:rPr lang="en-US" baseline="0" dirty="0"/>
              <a:t>, lo </a:t>
            </a:r>
            <a:r>
              <a:rPr lang="en-US" baseline="0" dirty="0" err="1"/>
              <a:t>escogí</a:t>
            </a:r>
            <a:r>
              <a:rPr lang="en-US" baseline="0" dirty="0"/>
              <a:t> pq la </a:t>
            </a:r>
            <a:r>
              <a:rPr lang="en-US" baseline="0" dirty="0" err="1"/>
              <a:t>conducta</a:t>
            </a:r>
            <a:r>
              <a:rPr lang="en-US" baseline="0" dirty="0"/>
              <a:t> criminal es </a:t>
            </a:r>
            <a:r>
              <a:rPr lang="en-US" baseline="0" dirty="0" err="1"/>
              <a:t>violenta</a:t>
            </a:r>
            <a:r>
              <a:rPr lang="en-US" baseline="0" dirty="0"/>
              <a:t>. A </a:t>
            </a:r>
            <a:r>
              <a:rPr lang="en-US" baseline="0" dirty="0" err="1"/>
              <a:t>pesar</a:t>
            </a:r>
            <a:r>
              <a:rPr lang="en-US" baseline="0" dirty="0"/>
              <a:t> de que el </a:t>
            </a:r>
            <a:r>
              <a:rPr lang="en-US" baseline="0" dirty="0" err="1"/>
              <a:t>crimen</a:t>
            </a:r>
            <a:r>
              <a:rPr lang="en-US" baseline="0" dirty="0"/>
              <a:t>, (</a:t>
            </a:r>
            <a:r>
              <a:rPr lang="en-US" baseline="0" dirty="0" err="1"/>
              <a:t>tiene</a:t>
            </a:r>
            <a:r>
              <a:rPr lang="en-US" baseline="0" dirty="0"/>
              <a:t> un aspect legal), no se </a:t>
            </a:r>
            <a:r>
              <a:rPr lang="en-US" baseline="0" dirty="0" err="1"/>
              <a:t>consideran</a:t>
            </a:r>
            <a:r>
              <a:rPr lang="en-US" baseline="0" dirty="0"/>
              <a:t> </a:t>
            </a:r>
            <a:r>
              <a:rPr lang="en-US" baseline="0" dirty="0" err="1"/>
              <a:t>otros</a:t>
            </a:r>
            <a:r>
              <a:rPr lang="en-US" baseline="0" dirty="0"/>
              <a:t> </a:t>
            </a:r>
            <a:r>
              <a:rPr lang="en-US" baseline="0" dirty="0" err="1"/>
              <a:t>tipos</a:t>
            </a:r>
            <a:r>
              <a:rPr lang="en-US" baseline="0" dirty="0"/>
              <a:t> de </a:t>
            </a:r>
            <a:r>
              <a:rPr lang="en-US" baseline="0" dirty="0" err="1"/>
              <a:t>violencia</a:t>
            </a:r>
            <a:r>
              <a:rPr lang="en-US" baseline="0" dirty="0"/>
              <a:t>(</a:t>
            </a:r>
            <a:r>
              <a:rPr lang="en-US" baseline="0" dirty="0" err="1"/>
              <a:t>simbolica</a:t>
            </a:r>
            <a:r>
              <a:rPr lang="en-US" baseline="0" dirty="0"/>
              <a:t> o legal)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Este</a:t>
            </a:r>
            <a:r>
              <a:rPr lang="en-US" baseline="0" dirty="0"/>
              <a:t> es un </a:t>
            </a:r>
            <a:r>
              <a:rPr lang="en-US" baseline="0" dirty="0" err="1"/>
              <a:t>articulo</a:t>
            </a:r>
            <a:r>
              <a:rPr lang="en-US" baseline="0" dirty="0"/>
              <a:t> de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revista</a:t>
            </a:r>
            <a:r>
              <a:rPr lang="en-US" baseline="0" dirty="0"/>
              <a:t>. Es un review de </a:t>
            </a:r>
            <a:r>
              <a:rPr lang="en-US" baseline="0" dirty="0" err="1"/>
              <a:t>de</a:t>
            </a:r>
            <a:r>
              <a:rPr lang="en-US" baseline="0" dirty="0"/>
              <a:t> </a:t>
            </a:r>
            <a:r>
              <a:rPr lang="en-US" baseline="0" dirty="0" err="1"/>
              <a:t>muchas</a:t>
            </a:r>
            <a:r>
              <a:rPr lang="en-US" baseline="0" dirty="0"/>
              <a:t> </a:t>
            </a:r>
            <a:r>
              <a:rPr lang="en-US" baseline="0" dirty="0" err="1"/>
              <a:t>investigaciones</a:t>
            </a:r>
            <a:r>
              <a:rPr lang="en-US" baseline="0" dirty="0"/>
              <a:t> de </a:t>
            </a:r>
            <a:r>
              <a:rPr lang="en-US" baseline="0" dirty="0" err="1"/>
              <a:t>ambas</a:t>
            </a:r>
            <a:r>
              <a:rPr lang="en-US" baseline="0" dirty="0"/>
              <a:t> </a:t>
            </a:r>
            <a:r>
              <a:rPr lang="en-US" baseline="0" dirty="0" err="1"/>
              <a:t>posturas</a:t>
            </a:r>
            <a:r>
              <a:rPr lang="en-US" baseline="0" dirty="0"/>
              <a:t>, o sea de </a:t>
            </a:r>
            <a:r>
              <a:rPr lang="en-US" baseline="0" dirty="0" err="1"/>
              <a:t>investigaciones</a:t>
            </a:r>
            <a:r>
              <a:rPr lang="en-US" baseline="0" dirty="0"/>
              <a:t> </a:t>
            </a:r>
            <a:r>
              <a:rPr lang="en-US" baseline="0" dirty="0" err="1"/>
              <a:t>geneticas</a:t>
            </a:r>
            <a:r>
              <a:rPr lang="en-US" baseline="0" dirty="0"/>
              <a:t> que </a:t>
            </a:r>
            <a:r>
              <a:rPr lang="en-US" baseline="0" dirty="0" err="1"/>
              <a:t>demestruan</a:t>
            </a:r>
            <a:r>
              <a:rPr lang="en-US" baseline="0" dirty="0"/>
              <a:t> </a:t>
            </a:r>
            <a:r>
              <a:rPr lang="en-US" baseline="0" dirty="0" err="1"/>
              <a:t>asociasion</a:t>
            </a:r>
            <a:r>
              <a:rPr lang="en-US" baseline="0" dirty="0"/>
              <a:t> con comportamiento </a:t>
            </a:r>
            <a:r>
              <a:rPr lang="en-US" baseline="0" dirty="0" err="1"/>
              <a:t>violento</a:t>
            </a:r>
            <a:r>
              <a:rPr lang="en-US" baseline="0" dirty="0"/>
              <a:t>, y de invest de aspect social que </a:t>
            </a:r>
            <a:r>
              <a:rPr lang="en-US" baseline="0" dirty="0" err="1"/>
              <a:t>demuestran</a:t>
            </a:r>
            <a:r>
              <a:rPr lang="en-US" baseline="0" dirty="0"/>
              <a:t> que hay </a:t>
            </a:r>
            <a:r>
              <a:rPr lang="en-US" baseline="0" dirty="0" err="1"/>
              <a:t>alguna</a:t>
            </a:r>
            <a:r>
              <a:rPr lang="en-US" baseline="0" dirty="0"/>
              <a:t> </a:t>
            </a:r>
            <a:r>
              <a:rPr lang="en-US" baseline="0" dirty="0" err="1"/>
              <a:t>correlacion</a:t>
            </a:r>
            <a:r>
              <a:rPr lang="en-US" baseline="0" dirty="0"/>
              <a:t> con el compo </a:t>
            </a:r>
            <a:r>
              <a:rPr lang="en-US" baseline="0" dirty="0" err="1"/>
              <a:t>violen</a:t>
            </a:r>
            <a:r>
              <a:rPr lang="en-US" baseline="0" dirty="0"/>
              <a:t>. En </a:t>
            </a:r>
            <a:r>
              <a:rPr lang="en-US" baseline="0" dirty="0" err="1"/>
              <a:t>este</a:t>
            </a:r>
            <a:r>
              <a:rPr lang="en-US" baseline="0" dirty="0"/>
              <a:t> review se </a:t>
            </a:r>
            <a:r>
              <a:rPr lang="en-US" baseline="0" dirty="0" err="1"/>
              <a:t>plantean</a:t>
            </a:r>
            <a:r>
              <a:rPr lang="en-US" baseline="0" dirty="0"/>
              <a:t> </a:t>
            </a:r>
            <a:r>
              <a:rPr lang="en-US" baseline="0" dirty="0" err="1"/>
              <a:t>muchos</a:t>
            </a:r>
            <a:r>
              <a:rPr lang="en-US" baseline="0" dirty="0"/>
              <a:t> </a:t>
            </a:r>
            <a:r>
              <a:rPr lang="en-US" baseline="0" dirty="0" err="1"/>
              <a:t>facotres</a:t>
            </a:r>
            <a:r>
              <a:rPr lang="en-US" baseline="0" dirty="0"/>
              <a:t> que </a:t>
            </a:r>
            <a:r>
              <a:rPr lang="en-US" baseline="0" dirty="0" err="1"/>
              <a:t>pueden</a:t>
            </a:r>
            <a:r>
              <a:rPr lang="en-US" baseline="0" dirty="0"/>
              <a:t> </a:t>
            </a:r>
            <a:r>
              <a:rPr lang="en-US" baseline="0" dirty="0" err="1"/>
              <a:t>contribuir</a:t>
            </a:r>
            <a:r>
              <a:rPr lang="en-US" baseline="0" dirty="0"/>
              <a:t> al comp. </a:t>
            </a:r>
            <a:r>
              <a:rPr lang="en-US" baseline="0" dirty="0" err="1"/>
              <a:t>violento</a:t>
            </a:r>
            <a:r>
              <a:rPr lang="en-US" baseline="0" dirty="0"/>
              <a:t>/</a:t>
            </a:r>
            <a:r>
              <a:rPr lang="en-US" baseline="0" dirty="0" err="1"/>
              <a:t>crimanal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ESTE ARTICULO RESUME AMBAS</a:t>
            </a:r>
            <a:r>
              <a:rPr lang="en-US" baseline="0" dirty="0"/>
              <a:t> POSTURAS </a:t>
            </a:r>
            <a:r>
              <a:rPr lang="en-US" baseline="0" dirty="0" err="1"/>
              <a:t>porque</a:t>
            </a:r>
            <a:r>
              <a:rPr lang="en-US" baseline="0" dirty="0"/>
              <a:t> el </a:t>
            </a:r>
            <a:r>
              <a:rPr lang="en-US" baseline="0" dirty="0" err="1"/>
              <a:t>proposito</a:t>
            </a:r>
            <a:r>
              <a:rPr lang="en-US" baseline="0" dirty="0"/>
              <a:t> del </a:t>
            </a:r>
            <a:r>
              <a:rPr lang="en-US" baseline="0" dirty="0" err="1"/>
              <a:t>articulo</a:t>
            </a:r>
            <a:r>
              <a:rPr lang="en-US" baseline="0" dirty="0"/>
              <a:t> es </a:t>
            </a:r>
            <a:r>
              <a:rPr lang="en-US" baseline="0" dirty="0" err="1"/>
              <a:t>tener</a:t>
            </a:r>
            <a:r>
              <a:rPr lang="en-US" baseline="0" dirty="0"/>
              <a:t> BASE PARA PREVENIR EL CRIMEN. PERO, SI HAY UNA CONTROVERSIA SOBRE CUALES FACTORES </a:t>
            </a:r>
            <a:r>
              <a:rPr lang="en-US" baseline="0" dirty="0" err="1"/>
              <a:t>Influyen</a:t>
            </a:r>
            <a:r>
              <a:rPr lang="en-US" baseline="0" dirty="0"/>
              <a:t> mas… no hay un </a:t>
            </a:r>
            <a:r>
              <a:rPr lang="en-US" baseline="0" dirty="0" err="1"/>
              <a:t>conocimiento</a:t>
            </a:r>
            <a:r>
              <a:rPr lang="en-US" baseline="0" dirty="0"/>
              <a:t> </a:t>
            </a:r>
            <a:r>
              <a:rPr lang="en-US" baseline="0" dirty="0" err="1"/>
              <a:t>generalizado</a:t>
            </a:r>
            <a:r>
              <a:rPr lang="en-US" baseline="0" dirty="0"/>
              <a:t> y </a:t>
            </a:r>
            <a:r>
              <a:rPr lang="en-US" baseline="0" dirty="0" err="1"/>
              <a:t>certero</a:t>
            </a:r>
            <a:r>
              <a:rPr lang="en-US" baseline="0" dirty="0"/>
              <a:t> para </a:t>
            </a:r>
            <a:r>
              <a:rPr lang="en-US" baseline="0" dirty="0" err="1"/>
              <a:t>poder</a:t>
            </a:r>
            <a:r>
              <a:rPr lang="en-US" baseline="0" dirty="0"/>
              <a:t> </a:t>
            </a:r>
            <a:r>
              <a:rPr lang="en-US" baseline="0" dirty="0" err="1"/>
              <a:t>establecer</a:t>
            </a:r>
            <a:r>
              <a:rPr lang="en-US" baseline="0" dirty="0"/>
              <a:t> </a:t>
            </a:r>
            <a:r>
              <a:rPr lang="en-US" baseline="0" dirty="0" err="1"/>
              <a:t>cual</a:t>
            </a:r>
            <a:r>
              <a:rPr lang="en-US" baseline="0" dirty="0"/>
              <a:t> factor en particular </a:t>
            </a:r>
            <a:r>
              <a:rPr lang="en-US" baseline="0" dirty="0" err="1"/>
              <a:t>influye</a:t>
            </a:r>
            <a:r>
              <a:rPr lang="en-US" baseline="0" dirty="0"/>
              <a:t> mas.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Cavum septum pellucidum-</a:t>
            </a:r>
            <a:r>
              <a:rPr lang="en-US" baseline="0" dirty="0"/>
              <a:t> o la </a:t>
            </a:r>
            <a:r>
              <a:rPr lang="en-US" baseline="0" dirty="0" err="1"/>
              <a:t>cavida</a:t>
            </a:r>
            <a:r>
              <a:rPr lang="en-US" baseline="0" dirty="0"/>
              <a:t> del </a:t>
            </a:r>
            <a:r>
              <a:rPr lang="en-US" baseline="0" dirty="0" err="1"/>
              <a:t>septo</a:t>
            </a:r>
            <a:r>
              <a:rPr lang="en-US" baseline="0" dirty="0"/>
              <a:t>- esta </a:t>
            </a:r>
            <a:r>
              <a:rPr lang="en-US" baseline="0" dirty="0" err="1"/>
              <a:t>ubicado</a:t>
            </a:r>
            <a:r>
              <a:rPr lang="en-US" baseline="0" dirty="0"/>
              <a:t> en el </a:t>
            </a:r>
            <a:r>
              <a:rPr lang="en-US" baseline="0" dirty="0" err="1"/>
              <a:t>centro</a:t>
            </a:r>
            <a:r>
              <a:rPr lang="en-US" baseline="0" dirty="0"/>
              <a:t>  de los dos </a:t>
            </a:r>
            <a:r>
              <a:rPr lang="en-US" baseline="0" dirty="0" err="1"/>
              <a:t>hemisferios</a:t>
            </a:r>
            <a:r>
              <a:rPr lang="en-US" baseline="0" dirty="0"/>
              <a:t> del </a:t>
            </a:r>
            <a:r>
              <a:rPr lang="en-US" baseline="0" dirty="0" err="1"/>
              <a:t>cerebro</a:t>
            </a:r>
            <a:r>
              <a:rPr lang="en-US" baseline="0" dirty="0"/>
              <a:t> que se </a:t>
            </a:r>
            <a:r>
              <a:rPr lang="en-US" baseline="0" dirty="0" err="1"/>
              <a:t>relacion</a:t>
            </a:r>
            <a:r>
              <a:rPr lang="en-US" baseline="0" dirty="0"/>
              <a:t> con las </a:t>
            </a:r>
            <a:r>
              <a:rPr lang="en-US" baseline="0" dirty="0" err="1"/>
              <a:t>funciones</a:t>
            </a:r>
            <a:r>
              <a:rPr lang="en-US" baseline="0" dirty="0"/>
              <a:t> de </a:t>
            </a:r>
            <a:r>
              <a:rPr lang="en-US" baseline="0" dirty="0" err="1"/>
              <a:t>procesar</a:t>
            </a:r>
            <a:r>
              <a:rPr lang="en-US" baseline="0" dirty="0"/>
              <a:t> </a:t>
            </a:r>
            <a:r>
              <a:rPr lang="en-US" baseline="0" dirty="0" err="1"/>
              <a:t>informacion</a:t>
            </a:r>
            <a:r>
              <a:rPr lang="en-US" baseline="0" dirty="0"/>
              <a:t>, </a:t>
            </a:r>
            <a:r>
              <a:rPr lang="en-US" baseline="0" dirty="0" err="1"/>
              <a:t>coordinar</a:t>
            </a:r>
            <a:r>
              <a:rPr lang="en-US" baseline="0" dirty="0"/>
              <a:t> </a:t>
            </a:r>
            <a:r>
              <a:rPr lang="en-US" baseline="0" dirty="0" err="1"/>
              <a:t>actos</a:t>
            </a:r>
            <a:r>
              <a:rPr lang="en-US" baseline="0" dirty="0"/>
              <a:t>, </a:t>
            </a:r>
            <a:r>
              <a:rPr lang="en-US" baseline="0" dirty="0" err="1"/>
              <a:t>planificacion</a:t>
            </a:r>
            <a:r>
              <a:rPr lang="en-US" baseline="0" dirty="0"/>
              <a:t> </a:t>
            </a:r>
            <a:r>
              <a:rPr lang="en-US" baseline="0" dirty="0" err="1"/>
              <a:t>motora</a:t>
            </a:r>
            <a:r>
              <a:rPr lang="en-US" baseline="0" dirty="0"/>
              <a:t>, </a:t>
            </a:r>
            <a:r>
              <a:rPr lang="en-US" baseline="0" dirty="0" err="1"/>
              <a:t>desarrollo</a:t>
            </a:r>
            <a:r>
              <a:rPr lang="en-US" baseline="0" dirty="0"/>
              <a:t> de </a:t>
            </a:r>
            <a:r>
              <a:rPr lang="en-US" baseline="0" dirty="0" err="1"/>
              <a:t>actividades</a:t>
            </a:r>
            <a:r>
              <a:rPr lang="en-US" baseline="0" dirty="0"/>
              <a:t> </a:t>
            </a:r>
            <a:r>
              <a:rPr lang="en-US" baseline="0" dirty="0" err="1"/>
              <a:t>academicas</a:t>
            </a:r>
            <a:r>
              <a:rPr lang="en-US" baseline="0" dirty="0"/>
              <a:t>, </a:t>
            </a:r>
            <a:r>
              <a:rPr lang="en-US" baseline="0" dirty="0" err="1"/>
              <a:t>habilidades</a:t>
            </a:r>
            <a:r>
              <a:rPr lang="en-US" baseline="0" dirty="0"/>
              <a:t> </a:t>
            </a:r>
            <a:r>
              <a:rPr lang="en-US" baseline="0" dirty="0" err="1"/>
              <a:t>sociales</a:t>
            </a:r>
            <a:r>
              <a:rPr lang="en-US" baseline="0" dirty="0"/>
              <a:t>, etc. </a:t>
            </a:r>
            <a:endParaRPr lang="en-US" dirty="0"/>
          </a:p>
          <a:p>
            <a:r>
              <a:rPr lang="en-US" dirty="0"/>
              <a:t>El</a:t>
            </a:r>
            <a:r>
              <a:rPr lang="en-US" baseline="0" dirty="0"/>
              <a:t> </a:t>
            </a:r>
            <a:r>
              <a:rPr lang="en-US" baseline="0" dirty="0" err="1"/>
              <a:t>impacto</a:t>
            </a:r>
            <a:r>
              <a:rPr lang="en-US" baseline="0" dirty="0"/>
              <a:t> en el </a:t>
            </a:r>
            <a:r>
              <a:rPr lang="en-US" baseline="0" dirty="0" err="1"/>
              <a:t>cerebro</a:t>
            </a:r>
            <a:r>
              <a:rPr lang="en-US" baseline="0" dirty="0"/>
              <a:t> es.</a:t>
            </a:r>
          </a:p>
          <a:p>
            <a:r>
              <a:rPr lang="en-US" dirty="0" err="1"/>
              <a:t>Conducta</a:t>
            </a:r>
            <a:r>
              <a:rPr lang="en-US" dirty="0"/>
              <a:t> antisocial-</a:t>
            </a:r>
            <a:r>
              <a:rPr lang="en-US" dirty="0" err="1"/>
              <a:t>actos</a:t>
            </a:r>
            <a:r>
              <a:rPr lang="en-US" baseline="0" dirty="0"/>
              <a:t> que </a:t>
            </a:r>
            <a:r>
              <a:rPr lang="en-US" baseline="0" dirty="0" err="1"/>
              <a:t>generan</a:t>
            </a:r>
            <a:r>
              <a:rPr lang="en-US" baseline="0" dirty="0"/>
              <a:t> </a:t>
            </a:r>
            <a:r>
              <a:rPr lang="en-US" baseline="0" dirty="0" err="1"/>
              <a:t>danos</a:t>
            </a:r>
            <a:r>
              <a:rPr lang="en-US" baseline="0" dirty="0"/>
              <a:t> a los </a:t>
            </a:r>
            <a:r>
              <a:rPr lang="en-US" baseline="0" dirty="0" err="1"/>
              <a:t>demas</a:t>
            </a:r>
            <a:r>
              <a:rPr lang="en-US" baseline="0" dirty="0"/>
              <a:t>, al </a:t>
            </a:r>
            <a:r>
              <a:rPr lang="en-US" baseline="0" dirty="0" err="1"/>
              <a:t>entorno</a:t>
            </a:r>
            <a:r>
              <a:rPr lang="en-US" baseline="0" dirty="0"/>
              <a:t>(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eso</a:t>
            </a:r>
            <a:r>
              <a:rPr lang="en-US" baseline="0" dirty="0"/>
              <a:t> se </a:t>
            </a:r>
            <a:r>
              <a:rPr lang="en-US" baseline="0" dirty="0" err="1"/>
              <a:t>puede</a:t>
            </a:r>
            <a:r>
              <a:rPr lang="en-US" baseline="0" dirty="0"/>
              <a:t> considerer </a:t>
            </a:r>
            <a:r>
              <a:rPr lang="en-US" baseline="0" dirty="0" err="1"/>
              <a:t>violenta</a:t>
            </a:r>
            <a:r>
              <a:rPr lang="en-US" baseline="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Bajos</a:t>
            </a:r>
            <a:r>
              <a:rPr lang="es-ES" baseline="0" dirty="0"/>
              <a:t> o altos niveles de</a:t>
            </a:r>
            <a:r>
              <a:rPr lang="es-ES" dirty="0"/>
              <a:t> neurotransmisores no favorecen el buen funcionamiento de la corteza orbitofrontal.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En </a:t>
            </a:r>
            <a:r>
              <a:rPr lang="en-US" dirty="0" err="1"/>
              <a:t>grupos</a:t>
            </a:r>
            <a:r>
              <a:rPr lang="en-US" baseline="0" dirty="0"/>
              <a:t> </a:t>
            </a:r>
            <a:r>
              <a:rPr lang="en-US" baseline="0" dirty="0" err="1"/>
              <a:t>antisociales</a:t>
            </a:r>
            <a:r>
              <a:rPr lang="en-US" baseline="0" dirty="0"/>
              <a:t> se han </a:t>
            </a:r>
            <a:r>
              <a:rPr lang="en-US" baseline="0" dirty="0" err="1"/>
              <a:t>encotrado</a:t>
            </a:r>
            <a:r>
              <a:rPr lang="en-US" baseline="0" dirty="0"/>
              <a:t> </a:t>
            </a:r>
            <a:r>
              <a:rPr lang="en-US" baseline="0" dirty="0" err="1"/>
              <a:t>particularidades</a:t>
            </a:r>
            <a:r>
              <a:rPr lang="en-US" baseline="0" dirty="0"/>
              <a:t> </a:t>
            </a:r>
            <a:r>
              <a:rPr lang="en-US" baseline="0" dirty="0" err="1"/>
              <a:t>psicofisiologicas</a:t>
            </a:r>
            <a:r>
              <a:rPr lang="en-US" baseline="0" dirty="0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Si no </a:t>
            </a:r>
            <a:r>
              <a:rPr lang="en-US" baseline="0" dirty="0" err="1"/>
              <a:t>tienes</a:t>
            </a:r>
            <a:r>
              <a:rPr lang="en-US" baseline="0" dirty="0"/>
              <a:t> </a:t>
            </a:r>
            <a:r>
              <a:rPr lang="en-US" baseline="0" dirty="0" err="1"/>
              <a:t>miedo</a:t>
            </a:r>
            <a:r>
              <a:rPr lang="en-US" baseline="0" dirty="0"/>
              <a:t>, no </a:t>
            </a:r>
            <a:r>
              <a:rPr lang="en-US" baseline="0" dirty="0" err="1"/>
              <a:t>piensas</a:t>
            </a:r>
            <a:r>
              <a:rPr lang="en-US" baseline="0" dirty="0"/>
              <a:t> en las </a:t>
            </a:r>
            <a:r>
              <a:rPr lang="en-US" baseline="0" dirty="0" err="1"/>
              <a:t>consecuencias</a:t>
            </a:r>
            <a:endParaRPr lang="en-US" baseline="0" dirty="0"/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Personas con </a:t>
            </a:r>
            <a:r>
              <a:rPr lang="en-US" baseline="0" dirty="0" err="1"/>
              <a:t>anormalidades</a:t>
            </a:r>
            <a:r>
              <a:rPr lang="en-US" baseline="0" dirty="0"/>
              <a:t> en la </a:t>
            </a:r>
            <a:r>
              <a:rPr lang="en-US" baseline="0" dirty="0" err="1"/>
              <a:t>amigdala</a:t>
            </a:r>
            <a:r>
              <a:rPr lang="en-US" baseline="0" dirty="0"/>
              <a:t> </a:t>
            </a:r>
            <a:r>
              <a:rPr lang="en-US" baseline="0" dirty="0" err="1"/>
              <a:t>puede</a:t>
            </a:r>
            <a:r>
              <a:rPr lang="en-US" baseline="0" dirty="0"/>
              <a:t> </a:t>
            </a:r>
            <a:r>
              <a:rPr lang="en-US" baseline="0" dirty="0" err="1"/>
              <a:t>tener</a:t>
            </a:r>
            <a:r>
              <a:rPr lang="en-US" baseline="0" dirty="0"/>
              <a:t> </a:t>
            </a:r>
            <a:r>
              <a:rPr lang="en-US" baseline="0" dirty="0" err="1"/>
              <a:t>deficil</a:t>
            </a:r>
            <a:r>
              <a:rPr lang="en-US" baseline="0" dirty="0"/>
              <a:t> en la </a:t>
            </a:r>
            <a:r>
              <a:rPr lang="en-US" baseline="0" dirty="0" err="1"/>
              <a:t>identificacion</a:t>
            </a:r>
            <a:r>
              <a:rPr lang="en-US" baseline="0" dirty="0"/>
              <a:t> del </a:t>
            </a:r>
            <a:r>
              <a:rPr lang="en-US" baseline="0" dirty="0" err="1"/>
              <a:t>miedo</a:t>
            </a:r>
            <a:r>
              <a:rPr lang="en-US" baseline="0" dirty="0"/>
              <a:t> en los </a:t>
            </a:r>
            <a:r>
              <a:rPr lang="en-US" baseline="0" dirty="0" err="1"/>
              <a:t>demas</a:t>
            </a:r>
            <a:r>
              <a:rPr lang="en-US" baseline="0" dirty="0"/>
              <a:t>, </a:t>
            </a:r>
            <a:r>
              <a:rPr lang="en-US" baseline="0" dirty="0" err="1"/>
              <a:t>poca</a:t>
            </a:r>
            <a:r>
              <a:rPr lang="en-US" baseline="0" dirty="0"/>
              <a:t> </a:t>
            </a:r>
            <a:r>
              <a:rPr lang="en-US" baseline="0" dirty="0" err="1"/>
              <a:t>empatia</a:t>
            </a:r>
            <a:r>
              <a:rPr lang="en-US" baseline="0" dirty="0"/>
              <a:t>..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8321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066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172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5878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0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425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47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52201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472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-419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2872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0429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725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0868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33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480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44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054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6451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01-Nov-16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-419" sz="1000" smtClean="0">
                <a:solidFill>
                  <a:schemeClr val="dk2"/>
                </a:solidFill>
              </a:rPr>
              <a:t>‹Nº›</a:t>
            </a:fld>
            <a:endParaRPr lang="es-419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94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40818" y="480060"/>
            <a:ext cx="3113962" cy="102417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419" dirty="0"/>
              <a:t>CONTROVERSIA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86985" y="1679494"/>
            <a:ext cx="3487337" cy="28239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s-419" sz="2400" dirty="0"/>
              <a:t>Incidencias de factores biológicos y ambientales en el comportamiento violento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lang="es-419" sz="1600" dirty="0"/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lang="es-419" sz="1600" dirty="0"/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s-419" sz="1400" dirty="0"/>
              <a:t>Erika huertas cruz 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s-419" sz="1400" dirty="0"/>
              <a:t>Ambar zayas vega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lang="es-419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14337899"/>
              </p:ext>
            </p:extLst>
          </p:nvPr>
        </p:nvGraphicFramePr>
        <p:xfrm>
          <a:off x="3080175" y="1414803"/>
          <a:ext cx="3687220" cy="208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60852430"/>
              </p:ext>
            </p:extLst>
          </p:nvPr>
        </p:nvGraphicFramePr>
        <p:xfrm>
          <a:off x="6194137" y="713436"/>
          <a:ext cx="2543175" cy="180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84088447"/>
              </p:ext>
            </p:extLst>
          </p:nvPr>
        </p:nvGraphicFramePr>
        <p:xfrm>
          <a:off x="6080321" y="3266137"/>
          <a:ext cx="2619375" cy="1743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800" y="64025"/>
            <a:ext cx="8520600" cy="572700"/>
          </a:xfrm>
        </p:spPr>
        <p:txBody>
          <a:bodyPr/>
          <a:lstStyle/>
          <a:p>
            <a:pPr algn="ctr"/>
            <a:r>
              <a:rPr lang="en-US" b="1" dirty="0"/>
              <a:t>IMPACTO EN EL CEREBRO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53603761"/>
              </p:ext>
            </p:extLst>
          </p:nvPr>
        </p:nvGraphicFramePr>
        <p:xfrm>
          <a:off x="0" y="539750"/>
          <a:ext cx="9144000" cy="451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740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479634" y="211008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14769"/>
            <a:ext cx="9144000" cy="51413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CuadroTexto 6"/>
          <p:cNvSpPr txBox="1"/>
          <p:nvPr/>
        </p:nvSpPr>
        <p:spPr>
          <a:xfrm>
            <a:off x="2149184" y="2355894"/>
            <a:ext cx="4660900" cy="236988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ES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AGRESIÓN EN NIÑOS CON DIFICULTADES EN EL COMPORTAMIENTO/EMOCIONAL: AL VER LA AGRESIÓN EN EL TELEVISOR Y LOS VIDEOJUEGOS</a:t>
            </a:r>
          </a:p>
          <a:p>
            <a:pPr lvl="0" algn="ctr"/>
            <a:r>
              <a:rPr lang="de-DE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Mitrofan, O., Paul, M., Weich, S., &amp; Spencer, N. (2014)</a:t>
            </a:r>
          </a:p>
          <a:p>
            <a:pPr lvl="0" algn="ctr"/>
            <a:endParaRPr lang="de-DE" sz="1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de-DE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VS.</a:t>
            </a:r>
          </a:p>
          <a:p>
            <a:pPr lvl="0" algn="ctr"/>
            <a:endParaRPr lang="de-DE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defTabSz="685800">
              <a:lnSpc>
                <a:spcPct val="70000"/>
              </a:lnSpc>
              <a:buClr>
                <a:prstClr val="black"/>
              </a:buClr>
              <a:buSzPct val="91666"/>
            </a:pPr>
            <a:r>
              <a:rPr lang="es-419" sz="1600" cap="all" dirty="0"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NEUROCRIMINOLOGÍA: IMPLICACIONES PARA EL CASTIGO, LA PREDICCIÓN Y LA PREVENCIÓN DE LA CONDUCTA CRIMINAL</a:t>
            </a:r>
          </a:p>
          <a:p>
            <a:pPr lvl="0" algn="ctr" defTabSz="685800">
              <a:lnSpc>
                <a:spcPct val="70000"/>
              </a:lnSpc>
            </a:pPr>
            <a:r>
              <a:rPr lang="en-US" sz="1200" cap="all" dirty="0">
                <a:solidFill>
                  <a:prstClr val="white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  <a:t>Glenn y rain (2014)</a:t>
            </a:r>
            <a:endParaRPr lang="de-DE" sz="14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79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3021" y="198368"/>
            <a:ext cx="569795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contourW="12700">
              <a:bevelT w="57150" h="38100" prst="artDeco"/>
              <a:extrusionClr>
                <a:schemeClr val="bg2">
                  <a:lumMod val="60000"/>
                  <a:lumOff val="40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s-ES" sz="28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LA AGRESIÓN EN EL TELEVISOR Y LOS VIDEOJUEGOS</a:t>
            </a:r>
            <a:endParaRPr lang="es-ES" sz="28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85479141"/>
              </p:ext>
            </p:extLst>
          </p:nvPr>
        </p:nvGraphicFramePr>
        <p:xfrm>
          <a:off x="101600" y="927101"/>
          <a:ext cx="9143999" cy="421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284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48424032"/>
              </p:ext>
            </p:extLst>
          </p:nvPr>
        </p:nvGraphicFramePr>
        <p:xfrm>
          <a:off x="288388" y="84406"/>
          <a:ext cx="8677812" cy="487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Bocadillo nube: nube 5"/>
          <p:cNvSpPr/>
          <p:nvPr/>
        </p:nvSpPr>
        <p:spPr>
          <a:xfrm>
            <a:off x="0" y="84406"/>
            <a:ext cx="5384800" cy="1922194"/>
          </a:xfrm>
          <a:prstGeom prst="cloudCallout">
            <a:avLst>
              <a:gd name="adj1" fmla="val 57541"/>
              <a:gd name="adj2" fmla="val 5949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Acaso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hab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en-US" dirty="0" err="1">
                <a:solidFill>
                  <a:schemeClr val="bg1"/>
                </a:solidFill>
              </a:rPr>
              <a:t>amos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mencionado</a:t>
            </a:r>
            <a:r>
              <a:rPr lang="en-US" dirty="0">
                <a:solidFill>
                  <a:schemeClr val="bg1"/>
                </a:solidFill>
              </a:rPr>
              <a:t> que el </a:t>
            </a:r>
            <a:r>
              <a:rPr lang="en-US" dirty="0" err="1">
                <a:solidFill>
                  <a:schemeClr val="bg1"/>
                </a:solidFill>
              </a:rPr>
              <a:t>contexto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individuos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generador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estres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acaso</a:t>
            </a:r>
            <a:r>
              <a:rPr lang="en-US" dirty="0">
                <a:solidFill>
                  <a:schemeClr val="bg1"/>
                </a:solidFill>
              </a:rPr>
              <a:t> no </a:t>
            </a:r>
            <a:r>
              <a:rPr lang="en-US" dirty="0" err="1">
                <a:solidFill>
                  <a:schemeClr val="bg1"/>
                </a:solidFill>
              </a:rPr>
              <a:t>es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etapa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desarrollo</a:t>
            </a:r>
            <a:r>
              <a:rPr lang="en-US" dirty="0">
                <a:solidFill>
                  <a:schemeClr val="bg1"/>
                </a:solidFill>
              </a:rPr>
              <a:t> un </a:t>
            </a:r>
            <a:r>
              <a:rPr lang="en-US" dirty="0" err="1">
                <a:solidFill>
                  <a:schemeClr val="bg1"/>
                </a:solidFill>
              </a:rPr>
              <a:t>determinante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din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á</a:t>
            </a:r>
            <a:r>
              <a:rPr lang="en-US" dirty="0" err="1">
                <a:solidFill>
                  <a:schemeClr val="bg1"/>
                </a:solidFill>
              </a:rPr>
              <a:t>mica</a:t>
            </a:r>
            <a:r>
              <a:rPr lang="en-US" dirty="0">
                <a:solidFill>
                  <a:schemeClr val="bg1"/>
                </a:solidFill>
              </a:rPr>
              <a:t> social.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031903" y="190197"/>
            <a:ext cx="6269228" cy="5553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6985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 lang="es-419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sz="3200" dirty="0"/>
          </a:p>
        </p:txBody>
      </p:sp>
      <p:sp>
        <p:nvSpPr>
          <p:cNvPr id="6" name="Explosión: 8 puntos 5"/>
          <p:cNvSpPr/>
          <p:nvPr/>
        </p:nvSpPr>
        <p:spPr>
          <a:xfrm rot="20759883">
            <a:off x="359371" y="141389"/>
            <a:ext cx="3683000" cy="4356099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Dato: </a:t>
            </a:r>
            <a:r>
              <a:rPr lang="en-US" dirty="0" err="1">
                <a:solidFill>
                  <a:schemeClr val="bg1"/>
                </a:solidFill>
              </a:rPr>
              <a:t>Neurolog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/ </a:t>
            </a:r>
            <a:r>
              <a:rPr lang="en-US" dirty="0" err="1">
                <a:solidFill>
                  <a:schemeClr val="bg1"/>
                </a:solidFill>
              </a:rPr>
              <a:t>da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ñ</a:t>
            </a:r>
            <a:r>
              <a:rPr lang="en-US" dirty="0" err="1">
                <a:solidFill>
                  <a:schemeClr val="bg1"/>
                </a:solidFill>
              </a:rPr>
              <a:t>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amigdala</a:t>
            </a:r>
            <a:r>
              <a:rPr lang="en-US" dirty="0">
                <a:solidFill>
                  <a:schemeClr val="bg1"/>
                </a:solidFill>
              </a:rPr>
              <a:t> = </a:t>
            </a:r>
            <a:r>
              <a:rPr lang="en-US" dirty="0" err="1">
                <a:solidFill>
                  <a:schemeClr val="bg1"/>
                </a:solidFill>
              </a:rPr>
              <a:t>peligro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miedo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persepci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ó</a:t>
            </a:r>
            <a:r>
              <a:rPr lang="en-US" dirty="0" err="1">
                <a:solidFill>
                  <a:schemeClr val="bg1"/>
                </a:solidFill>
              </a:rPr>
              <a:t>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empat</a:t>
            </a:r>
            <a:r>
              <a:rPr lang="en-US" dirty="0" err="1">
                <a:solidFill>
                  <a:schemeClr val="bg1"/>
                </a:solidFill>
                <a:latin typeface="Tw Cen MT" panose="020B0602020104020603" pitchFamily="34" charset="0"/>
              </a:rPr>
              <a:t>í</a:t>
            </a:r>
            <a:r>
              <a:rPr lang="en-US" dirty="0" err="1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79634032"/>
              </p:ext>
            </p:extLst>
          </p:nvPr>
        </p:nvGraphicFramePr>
        <p:xfrm>
          <a:off x="1739900" y="190197"/>
          <a:ext cx="9144000" cy="495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739" y="3640885"/>
            <a:ext cx="1794325" cy="13440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39172" y="-34860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s-419" dirty="0"/>
              <a:t>Contexto Legal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67339725"/>
              </p:ext>
            </p:extLst>
          </p:nvPr>
        </p:nvGraphicFramePr>
        <p:xfrm>
          <a:off x="0" y="539750"/>
          <a:ext cx="91440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6" y="2569078"/>
            <a:ext cx="4696646" cy="2472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17" y="2835422"/>
            <a:ext cx="2808550" cy="2076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/>
          <p:cNvSpPr/>
          <p:nvPr/>
        </p:nvSpPr>
        <p:spPr>
          <a:xfrm>
            <a:off x="910462" y="0"/>
            <a:ext cx="7040880" cy="24468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Existen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violencias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invisibles y que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nos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modelan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legalmente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decaro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cara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. Como el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capitalismo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, la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exclusi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ó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y la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discriminaci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ó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, entre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otras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tantas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formas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. El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asunto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est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á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identificarlas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y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erradicarlas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. No obstante, hay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algunos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que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aún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plantean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el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asunto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biol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ó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gico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del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fen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ó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meno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y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ser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í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ut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ó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pico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no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tomar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consideraci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ó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postura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que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defienden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donde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es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el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ser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humano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quien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la porta y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quien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en-US" sz="2100" b="1" dirty="0" err="1">
                <a:ln/>
                <a:solidFill>
                  <a:schemeClr val="accent6">
                    <a:lumMod val="75000"/>
                  </a:schemeClr>
                </a:solidFill>
              </a:rPr>
              <a:t>sufre</a:t>
            </a:r>
            <a:r>
              <a:rPr lang="en-US" sz="2100" b="1" dirty="0">
                <a:ln/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r"/>
            <a:r>
              <a:rPr lang="en-US" sz="600" b="1" dirty="0">
                <a:ln/>
                <a:solidFill>
                  <a:schemeClr val="accent6">
                    <a:lumMod val="75000"/>
                  </a:schemeClr>
                </a:solidFill>
              </a:rPr>
              <a:t>AZV.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Violencia</a:t>
            </a:r>
            <a:r>
              <a:rPr lang="en-US" dirty="0"/>
              <a:t> es…(OMS)</a:t>
            </a:r>
          </a:p>
        </p:txBody>
      </p:sp>
      <p:pic>
        <p:nvPicPr>
          <p:cNvPr id="9" name="Imagen 8" descr="Home-Simpson-Thinking-Vector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203" y="1769077"/>
            <a:ext cx="3915174" cy="334672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3096" y="1360387"/>
            <a:ext cx="6867513" cy="3189631"/>
          </a:xfrm>
        </p:spPr>
        <p:txBody>
          <a:bodyPr>
            <a:normAutofit/>
          </a:bodyPr>
          <a:lstStyle/>
          <a:p>
            <a:r>
              <a:rPr lang="es-ES" dirty="0"/>
              <a:t>La violencia es el uso intencional de la fuerza o el poder físico, de hecho o como amenaza, contra uno mismo, otra persona o un grupo o comunidad, que  cause o tenga muchas probabilidades de causar lesiones , muerte, daños  psicológicos, trastornos del desarrollo o privaciones. </a:t>
            </a:r>
          </a:p>
          <a:p>
            <a:r>
              <a:rPr lang="es-ES" dirty="0"/>
              <a:t>También, la violencia colectiva, que es originada desde el nivel macro/estructural, abuso de poder que permite que unas masas o grupos se beneficien de la desventaja de otros. </a:t>
            </a:r>
          </a:p>
        </p:txBody>
      </p:sp>
    </p:spTree>
    <p:extLst>
      <p:ext uri="{BB962C8B-B14F-4D97-AF65-F5344CB8AC3E}">
        <p14:creationId xmlns:p14="http://schemas.microsoft.com/office/powerpoint/2010/main" val="287969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44002" cy="5143500"/>
            <a:chOff x="0" y="-1"/>
            <a:chExt cx="12192003" cy="6858001"/>
          </a:xfrm>
        </p:grpSpPr>
        <p:sp useBgFill="1">
          <p:nvSpPr>
            <p:cNvPr id="63" name="Rectangle 6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>
            <a:alphaModFix/>
            <a:extLst/>
          </a:blip>
          <a:srcRect r="474"/>
          <a:stretch/>
        </p:blipFill>
        <p:spPr>
          <a:xfrm>
            <a:off x="2730" y="31909"/>
            <a:ext cx="9141271" cy="5143490"/>
          </a:xfrm>
          <a:prstGeom prst="rect">
            <a:avLst/>
          </a:prstGeom>
        </p:spPr>
      </p:pic>
      <p:grpSp>
        <p:nvGrpSpPr>
          <p:cNvPr id="65" name="Group 6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4422" y="1676400"/>
            <a:ext cx="8236546" cy="1797050"/>
            <a:chOff x="605895" y="2235200"/>
            <a:chExt cx="10982062" cy="2396067"/>
          </a:xfrm>
        </p:grpSpPr>
        <p:sp>
          <p:nvSpPr>
            <p:cNvPr id="66" name="Round Diagonal Corner 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7" name="Group 66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68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69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0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1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2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3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4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5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6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7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8" name="Freeform 32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79" name="Freeform 33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0" name="Freeform 34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1" name="Freeform 37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2" name="Freeform 35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3" name="Freeform 36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4" name="Freeform 38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5" name="Freeform 39"/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6" name="Freeform 40"/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87" name="Rectangle 41"/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2045197" y="2538214"/>
            <a:ext cx="5143500" cy="1025922"/>
          </a:xfrm>
          <a:prstGeom prst="rect">
            <a:avLst/>
          </a:prstGeom>
        </p:spPr>
        <p:txBody>
          <a:bodyPr lIns="91425" tIns="91425" rIns="91425" bIns="91425" anchorCtr="0">
            <a:normAutofit fontScale="90000"/>
          </a:bodyPr>
          <a:lstStyle/>
          <a:p>
            <a:pPr algn="ctr">
              <a:lnSpc>
                <a:spcPct val="70000"/>
              </a:lnSpc>
              <a:spcBef>
                <a:spcPts val="0"/>
              </a:spcBef>
              <a:buClr>
                <a:schemeClr val="dk1"/>
              </a:buClr>
              <a:buSzPct val="91666"/>
            </a:pPr>
            <a:br>
              <a:rPr lang="es-419" sz="27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s-419" sz="18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419" sz="1800" dirty="0">
                <a:latin typeface="Times New Roman"/>
                <a:ea typeface="Times New Roman"/>
                <a:cs typeface="Times New Roman"/>
                <a:sym typeface="Times New Roman"/>
              </a:rPr>
              <a:t>NEUROCRIMINOLOGÍA: IMPLICACIONES PARA EL CASTIGO, LA PREDICCIÓN Y LA PREVENCIÓN DE LA CONDUCTA CRIMINAL</a:t>
            </a:r>
          </a:p>
          <a:p>
            <a:pPr algn="ctr">
              <a:lnSpc>
                <a:spcPct val="70000"/>
              </a:lnSpc>
              <a:spcBef>
                <a:spcPts val="0"/>
              </a:spcBef>
            </a:pPr>
            <a:r>
              <a:rPr lang="en-US" sz="1300" dirty="0"/>
              <a:t>Glenn y rain (2014)</a:t>
            </a:r>
            <a:br>
              <a:rPr lang="en-US" sz="1600" dirty="0"/>
            </a:br>
            <a:r>
              <a:rPr lang="en-US" sz="2700" dirty="0"/>
              <a:t>VS.</a:t>
            </a:r>
            <a:br>
              <a:rPr lang="en-US" sz="1600" dirty="0"/>
            </a:b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TRANSMISIÓN AMBIENTAL DEL COMPORTAMIENTO VIOLENTO CRIMINAL EN HERMANOS: UN ESTUDIO NACIONAL SUECO</a:t>
            </a:r>
            <a:br>
              <a:rPr lang="es-ES" sz="1600" dirty="0"/>
            </a:br>
            <a:r>
              <a:rPr lang="es-ES" sz="1300" dirty="0" err="1"/>
              <a:t>Kendler</a:t>
            </a:r>
            <a:r>
              <a:rPr lang="es-ES" sz="1300" dirty="0"/>
              <a:t>, K. S., Morris, N. A., </a:t>
            </a:r>
            <a:r>
              <a:rPr lang="es-ES" sz="1300" dirty="0" err="1"/>
              <a:t>Lönn</a:t>
            </a:r>
            <a:r>
              <a:rPr lang="es-ES" sz="1300" dirty="0"/>
              <a:t>, ,S.L., </a:t>
            </a:r>
            <a:r>
              <a:rPr lang="es-ES" sz="1300" dirty="0" err="1"/>
              <a:t>Sundquist</a:t>
            </a:r>
            <a:r>
              <a:rPr lang="es-ES" sz="1300" dirty="0"/>
              <a:t>, J., &amp; </a:t>
            </a:r>
            <a:r>
              <a:rPr lang="es-ES" sz="1300" dirty="0" err="1"/>
              <a:t>Sundquist</a:t>
            </a:r>
            <a:r>
              <a:rPr lang="es-ES" sz="1300" dirty="0"/>
              <a:t>, K</a:t>
            </a:r>
            <a:r>
              <a:rPr lang="es-ES" sz="1600" dirty="0"/>
              <a:t>. </a:t>
            </a:r>
            <a:br>
              <a:rPr lang="es-ES" sz="1600" dirty="0"/>
            </a:br>
            <a:r>
              <a:rPr lang="es-ES" sz="1600" dirty="0"/>
              <a:t>(2014)</a:t>
            </a:r>
            <a:endParaRPr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61678101"/>
              </p:ext>
            </p:extLst>
          </p:nvPr>
        </p:nvGraphicFramePr>
        <p:xfrm>
          <a:off x="952500" y="4663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lobo: flecha hacia abajo 4"/>
          <p:cNvSpPr/>
          <p:nvPr/>
        </p:nvSpPr>
        <p:spPr>
          <a:xfrm>
            <a:off x="1169582" y="420565"/>
            <a:ext cx="6613451" cy="1329070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Introducción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Transmisión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ambiental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violencia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Globo: flecha hacia abajo 8"/>
          <p:cNvSpPr/>
          <p:nvPr/>
        </p:nvSpPr>
        <p:spPr>
          <a:xfrm>
            <a:off x="1169581" y="1854907"/>
            <a:ext cx="6613451" cy="1496769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>
                <a:solidFill>
                  <a:schemeClr val="bg1"/>
                </a:solidFill>
              </a:rPr>
              <a:t>	Intentan lograr un entendimiento de la violencia como una cuestión de patología humana. Donde influye la herencia familiar y ambiental en pares de hermano/as.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Globo: flecha hacia abajo 9"/>
          <p:cNvSpPr/>
          <p:nvPr/>
        </p:nvSpPr>
        <p:spPr>
          <a:xfrm>
            <a:off x="1169580" y="3456948"/>
            <a:ext cx="6613451" cy="1499192"/>
          </a:xfrm>
          <a:prstGeom prst="downArrow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dirty="0"/>
              <a:t>	</a:t>
            </a:r>
            <a:r>
              <a:rPr lang="es-ES" dirty="0">
                <a:solidFill>
                  <a:schemeClr val="bg1"/>
                </a:solidFill>
              </a:rPr>
              <a:t>Los factores del VCB (“</a:t>
            </a:r>
            <a:r>
              <a:rPr lang="es-ES" dirty="0" err="1">
                <a:solidFill>
                  <a:schemeClr val="bg1"/>
                </a:solidFill>
              </a:rPr>
              <a:t>violent</a:t>
            </a:r>
            <a:r>
              <a:rPr lang="es-ES" dirty="0">
                <a:solidFill>
                  <a:schemeClr val="bg1"/>
                </a:solidFill>
              </a:rPr>
              <a:t> criminal </a:t>
            </a:r>
            <a:r>
              <a:rPr lang="es-ES" dirty="0" err="1">
                <a:solidFill>
                  <a:schemeClr val="bg1"/>
                </a:solidFill>
              </a:rPr>
              <a:t>behavior</a:t>
            </a:r>
            <a:r>
              <a:rPr lang="es-ES" dirty="0">
                <a:solidFill>
                  <a:schemeClr val="bg1"/>
                </a:solidFill>
              </a:rPr>
              <a:t>”) están al mismo nivel en los pares de hermanas/os del mismo sexo y más cuando estas/os son contemporáneas/os.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8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4832" y="164327"/>
            <a:ext cx="84376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Herencia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Biológica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VS.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Ambiental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5657">
            <a:off x="1175750" y="2986869"/>
            <a:ext cx="253365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60" y="3015443"/>
            <a:ext cx="2619375" cy="1743075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057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53925" y="545750"/>
            <a:ext cx="8520600" cy="355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698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s-419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67577816"/>
              </p:ext>
            </p:extLst>
          </p:nvPr>
        </p:nvGraphicFramePr>
        <p:xfrm>
          <a:off x="253925" y="189913"/>
          <a:ext cx="8335108" cy="44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 flipH="1">
            <a:off x="1758350" y="176418"/>
            <a:ext cx="307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Neurocriminología</a:t>
            </a:r>
            <a:r>
              <a:rPr lang="en-US" dirty="0"/>
              <a:t> dice,…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35395" y="122820"/>
            <a:ext cx="2785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 </a:t>
            </a:r>
            <a:r>
              <a:rPr lang="en-US" dirty="0" err="1">
                <a:solidFill>
                  <a:schemeClr val="bg1"/>
                </a:solidFill>
              </a:rPr>
              <a:t>estudio</a:t>
            </a:r>
            <a:r>
              <a:rPr lang="en-US" dirty="0">
                <a:solidFill>
                  <a:schemeClr val="bg1"/>
                </a:solidFill>
              </a:rPr>
              <a:t> con </a:t>
            </a:r>
            <a:r>
              <a:rPr lang="en-US" dirty="0" err="1">
                <a:solidFill>
                  <a:schemeClr val="bg1"/>
                </a:solidFill>
              </a:rPr>
              <a:t>relación</a:t>
            </a:r>
            <a:r>
              <a:rPr lang="en-US" dirty="0">
                <a:solidFill>
                  <a:schemeClr val="bg1"/>
                </a:solidFill>
              </a:rPr>
              <a:t> a la </a:t>
            </a:r>
            <a:r>
              <a:rPr lang="en-US" dirty="0" err="1">
                <a:solidFill>
                  <a:schemeClr val="bg1"/>
                </a:solidFill>
              </a:rPr>
              <a:t>transmisión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ambiental</a:t>
            </a:r>
            <a:r>
              <a:rPr lang="en-US" dirty="0">
                <a:solidFill>
                  <a:schemeClr val="bg1"/>
                </a:solidFill>
              </a:rPr>
              <a:t> de la </a:t>
            </a:r>
            <a:r>
              <a:rPr lang="en-US" dirty="0" err="1">
                <a:solidFill>
                  <a:schemeClr val="bg1"/>
                </a:solidFill>
              </a:rPr>
              <a:t>violencia</a:t>
            </a:r>
            <a:r>
              <a:rPr lang="en-US" dirty="0">
                <a:solidFill>
                  <a:schemeClr val="bg1"/>
                </a:solidFill>
              </a:rPr>
              <a:t> dice,…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29487869"/>
              </p:ext>
            </p:extLst>
          </p:nvPr>
        </p:nvGraphicFramePr>
        <p:xfrm>
          <a:off x="747823" y="1046150"/>
          <a:ext cx="7885814" cy="394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705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52589853"/>
              </p:ext>
            </p:extLst>
          </p:nvPr>
        </p:nvGraphicFramePr>
        <p:xfrm>
          <a:off x="1629898" y="370473"/>
          <a:ext cx="6445348" cy="431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872739" y="170418"/>
            <a:ext cx="6055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Influencias</a:t>
            </a:r>
            <a:r>
              <a:rPr lang="en-US" sz="2000" dirty="0"/>
              <a:t> Prenatales y </a:t>
            </a:r>
            <a:r>
              <a:rPr lang="en-US" sz="2000" dirty="0" err="1"/>
              <a:t>Perinatales</a:t>
            </a:r>
            <a:r>
              <a:rPr lang="en-US" sz="2000" dirty="0"/>
              <a:t> (</a:t>
            </a:r>
            <a:r>
              <a:rPr lang="en-US" sz="2000" dirty="0" err="1"/>
              <a:t>Genética</a:t>
            </a:r>
            <a:r>
              <a:rPr lang="en-US" sz="2000" dirty="0"/>
              <a:t>/Ambiental)</a:t>
            </a:r>
          </a:p>
        </p:txBody>
      </p:sp>
    </p:spTree>
    <p:extLst>
      <p:ext uri="{BB962C8B-B14F-4D97-AF65-F5344CB8AC3E}">
        <p14:creationId xmlns:p14="http://schemas.microsoft.com/office/powerpoint/2010/main" val="1236290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1614</TotalTime>
  <Words>1515</Words>
  <Application>Microsoft Office PowerPoint</Application>
  <PresentationFormat>Presentación en pantalla (16:9)</PresentationFormat>
  <Paragraphs>116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Trebuchet MS</vt:lpstr>
      <vt:lpstr>Tw Cen MT</vt:lpstr>
      <vt:lpstr>Wingdings</vt:lpstr>
      <vt:lpstr>Circuito</vt:lpstr>
      <vt:lpstr>CONTROVERSIA </vt:lpstr>
      <vt:lpstr>Violencia es…(OMS)</vt:lpstr>
      <vt:lpstr>  NEUROCRIMINOLOGÍA: IMPLICACIONES PARA EL CASTIGO, LA PREDICCIÓN Y LA PREVENCIÓN DE LA CONDUCTA CRIMINAL Glenn y rain (2014) VS. TRANSMISIÓN AMBIENTAL DEL COMPORTAMIENTO VIOLENTO CRIMINAL EN HERMANOS: UN ESTUDIO NACIONAL SUECO Kendler, K. S., Morris, N. A., Lönn, ,S.L., Sundquist, J., &amp; Sundquist, K.  (2014)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IMPACTO EN EL CEREBRO</vt:lpstr>
      <vt:lpstr>Presentación de PowerPoint</vt:lpstr>
      <vt:lpstr>Presentación de PowerPoint</vt:lpstr>
      <vt:lpstr>Presentación de PowerPoint</vt:lpstr>
      <vt:lpstr> </vt:lpstr>
      <vt:lpstr>Contexto Legal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</dc:title>
  <dc:creator>Ambar</dc:creator>
  <cp:lastModifiedBy>Ambar</cp:lastModifiedBy>
  <cp:revision>109</cp:revision>
  <dcterms:modified xsi:type="dcterms:W3CDTF">2016-11-01T13:15:45Z</dcterms:modified>
</cp:coreProperties>
</file>