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22FEB5-C64F-415E-B69C-065501C90956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41D8-75D4-4BB3-865D-D8A30F12A79A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EB17EDB-05F8-41EE-82D7-5956C11E8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41D8-75D4-4BB3-865D-D8A30F12A79A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7EDB-05F8-41EE-82D7-5956C11E8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41D8-75D4-4BB3-865D-D8A30F12A79A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7EDB-05F8-41EE-82D7-5956C11E8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41D8-75D4-4BB3-865D-D8A30F12A79A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7EDB-05F8-41EE-82D7-5956C11E8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41D8-75D4-4BB3-865D-D8A30F12A79A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B17EDB-05F8-41EE-82D7-5956C11E8D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41D8-75D4-4BB3-865D-D8A30F12A79A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7EDB-05F8-41EE-82D7-5956C11E8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41D8-75D4-4BB3-865D-D8A30F12A79A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7EDB-05F8-41EE-82D7-5956C11E8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41D8-75D4-4BB3-865D-D8A30F12A79A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7EDB-05F8-41EE-82D7-5956C11E8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41D8-75D4-4BB3-865D-D8A30F12A79A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7EDB-05F8-41EE-82D7-5956C11E8D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41D8-75D4-4BB3-865D-D8A30F12A79A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7EDB-05F8-41EE-82D7-5956C11E8D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41D8-75D4-4BB3-865D-D8A30F12A79A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EB17EDB-05F8-41EE-82D7-5956C11E8D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69241D8-75D4-4BB3-865D-D8A30F12A79A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EB17EDB-05F8-41EE-82D7-5956C11E8D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sz="4000" dirty="0" smtClean="0"/>
              <a:t>Lanzamiento del Nintendo </a:t>
            </a:r>
            <a:r>
              <a:rPr lang="es-PR" sz="4000" dirty="0" err="1" smtClean="0"/>
              <a:t>Switch</a:t>
            </a:r>
            <a:r>
              <a:rPr lang="es-PR" sz="4000" dirty="0" smtClean="0"/>
              <a:t>: </a:t>
            </a:r>
            <a:br>
              <a:rPr lang="es-PR" sz="4000" dirty="0" smtClean="0"/>
            </a:br>
            <a:r>
              <a:rPr lang="es-PR" sz="4000" dirty="0"/>
              <a:t/>
            </a:r>
            <a:br>
              <a:rPr lang="es-PR" sz="4000" dirty="0"/>
            </a:br>
            <a:r>
              <a:rPr lang="es-PR" sz="4000" dirty="0" smtClean="0"/>
              <a:t>análisis comparativo de la nueva consola japonesa.</a:t>
            </a:r>
            <a:endParaRPr lang="es-P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1524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Carlos A. </a:t>
            </a:r>
          </a:p>
          <a:p>
            <a:r>
              <a:rPr lang="en-US" sz="2400" dirty="0" smtClean="0"/>
              <a:t>Cruz Rivera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14800"/>
            <a:ext cx="4572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66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Trasfondo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En el 2014 Nintendo tiene una perdida operativa de $456 millones de dólares ( 46.4 mil millones de yen).</a:t>
            </a:r>
          </a:p>
          <a:p>
            <a:endParaRPr lang="es-P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La consola Wii U vende un total de 13.56 millones de unidades con 96.52 millones de copias de “software” para inicios del 2017.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P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Muerte del CEO de </a:t>
            </a:r>
            <a:r>
              <a:rPr lang="es-PR" dirty="0" err="1" smtClean="0"/>
              <a:t>Nintedo</a:t>
            </a:r>
            <a:r>
              <a:rPr lang="es-PR" dirty="0" smtClean="0"/>
              <a:t>, Saturo </a:t>
            </a:r>
            <a:r>
              <a:rPr lang="es-PR" dirty="0" err="1" smtClean="0"/>
              <a:t>Iwata</a:t>
            </a:r>
            <a:r>
              <a:rPr lang="es-PR" dirty="0" smtClean="0"/>
              <a:t>, en el 2015.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P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Búsqueda de otros mercados para lograr ganancias netas en el año fiscal 2015.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02068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Nintendo </a:t>
            </a:r>
            <a:r>
              <a:rPr lang="es-PR" dirty="0" err="1" smtClean="0"/>
              <a:t>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Se anuncia por primera vez la nueva consola de Nintendo en octubre 2016</a:t>
            </a:r>
            <a:r>
              <a:rPr lang="en-US" dirty="0" smtClean="0"/>
              <a:t>; el Nintendo Switch.</a:t>
            </a:r>
            <a:endParaRPr lang="es-P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Una consola híbrida que se puede utilizar en la casa conectada al televisor o como una tableta para jugar donde sea.</a:t>
            </a:r>
            <a:endParaRPr lang="es-P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Se lanza al mercado el 3 de marzo del 2017 con un precio de $300 dólares.</a:t>
            </a:r>
            <a:endParaRPr lang="es-P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568302"/>
            <a:ext cx="3448050" cy="229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3084"/>
            <a:ext cx="3429000" cy="228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04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principal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Dado a la precaria </a:t>
            </a:r>
            <a:r>
              <a:rPr lang="es-ES" dirty="0" smtClean="0"/>
              <a:t>situación </a:t>
            </a:r>
            <a:r>
              <a:rPr lang="es-ES" dirty="0"/>
              <a:t>fiscal de la compañía y </a:t>
            </a:r>
            <a:r>
              <a:rPr lang="es-ES" dirty="0" smtClean="0"/>
              <a:t>el </a:t>
            </a:r>
            <a:r>
              <a:rPr lang="es-ES" dirty="0"/>
              <a:t>pésimo manejo de su ultima consola, ¿</a:t>
            </a:r>
            <a:r>
              <a:rPr lang="es-ES" dirty="0" smtClean="0"/>
              <a:t>puede </a:t>
            </a:r>
            <a:r>
              <a:rPr lang="es-ES" dirty="0"/>
              <a:t>Nintendo </a:t>
            </a:r>
            <a:r>
              <a:rPr lang="es-ES" dirty="0" smtClean="0"/>
              <a:t>lograr </a:t>
            </a:r>
            <a:r>
              <a:rPr lang="es-ES" dirty="0"/>
              <a:t>un lanzamiento exitoso de su nuevo producto</a:t>
            </a:r>
            <a:r>
              <a:rPr lang="es-ES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/>
          </a:p>
          <a:p>
            <a:r>
              <a:rPr lang="es-ES" dirty="0" smtClean="0"/>
              <a:t>Fuentes de información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NPD Group Inc.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SuperData</a:t>
            </a:r>
            <a:r>
              <a:rPr lang="en-US" dirty="0" smtClean="0"/>
              <a:t>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Informes fiscales anuales de Nintendo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87002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s-PR" dirty="0"/>
              <a:t>é</a:t>
            </a:r>
            <a:r>
              <a:rPr lang="en-US" dirty="0" err="1" smtClean="0"/>
              <a:t>todo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Análisis de ventas</a:t>
            </a:r>
            <a:r>
              <a:rPr lang="en-US" dirty="0" smtClean="0"/>
              <a:t>: </a:t>
            </a:r>
            <a:r>
              <a:rPr lang="es-PR" dirty="0" smtClean="0"/>
              <a:t>Tomar las ventas totales durante las primeras semanas de lanzamiento de las ultimas tres consolas de Nintendo y comparar los números.</a:t>
            </a:r>
          </a:p>
          <a:p>
            <a:r>
              <a:rPr lang="es-PR" dirty="0" smtClean="0"/>
              <a:t>Análisis de variables endógenas</a:t>
            </a:r>
            <a:r>
              <a:rPr lang="en-US" dirty="0" smtClean="0"/>
              <a:t>:</a:t>
            </a:r>
            <a:endParaRPr lang="es-P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Software AAA o Superestrellas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Cantidad de Software disponible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Fecha de lanzamiento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Precio inicial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P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2218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648200"/>
            <a:ext cx="339969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44099"/>
            <a:ext cx="3142517" cy="209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30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Limitaciones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No se puede usar este análisis para demostrar que la consola será un éxito en su totalidad.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P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R" dirty="0" smtClean="0"/>
              <a:t>No se toma en consideración la competencia</a:t>
            </a:r>
            <a:r>
              <a:rPr lang="en-US" dirty="0" smtClean="0"/>
              <a:t>;</a:t>
            </a:r>
            <a:r>
              <a:rPr lang="es-PR" dirty="0" smtClean="0"/>
              <a:t> tanto en el mercado de consolas como en la industria de </a:t>
            </a:r>
            <a:r>
              <a:rPr lang="en-US" dirty="0" smtClean="0"/>
              <a:t>“</a:t>
            </a:r>
            <a:r>
              <a:rPr lang="es-PR" dirty="0" smtClean="0"/>
              <a:t>PC </a:t>
            </a:r>
            <a:r>
              <a:rPr lang="es-PR" dirty="0" err="1" smtClean="0"/>
              <a:t>gaming</a:t>
            </a:r>
            <a:r>
              <a:rPr lang="en-US" dirty="0" smtClean="0"/>
              <a:t>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52405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Referencias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(2015) Nintendo’s </a:t>
            </a:r>
            <a:r>
              <a:rPr lang="en-US" dirty="0" err="1" smtClean="0"/>
              <a:t>Saturo</a:t>
            </a:r>
            <a:r>
              <a:rPr lang="en-US" dirty="0"/>
              <a:t> Iwata dies at </a:t>
            </a:r>
            <a:r>
              <a:rPr lang="en-US" dirty="0" smtClean="0"/>
              <a:t>55. www.bbc.com/news/business-33502838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err="1"/>
              <a:t>Dornbush</a:t>
            </a:r>
            <a:r>
              <a:rPr lang="en-US" dirty="0"/>
              <a:t>, J. (2017) NINTENDO SWITCH, LEGEND OF ZELDA: BREATH OF THE WILD LAUNCH SALES NUMBERS REVEALED. </a:t>
            </a:r>
            <a:r>
              <a:rPr lang="en-US" dirty="0" smtClean="0"/>
              <a:t>www.ign.com/articles/2017/04/14/nintendo-switch-legend-of-zelda-breath-of-the-wild-launch-sales-numbers-revealed-2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Hillier, B. (2017) </a:t>
            </a:r>
            <a:r>
              <a:rPr lang="en-US" dirty="0"/>
              <a:t>The Wii U has sold through 13.5 million units, making it officially Nintendo’s worst-selling </a:t>
            </a:r>
            <a:r>
              <a:rPr lang="en-US" dirty="0"/>
              <a:t>console. </a:t>
            </a:r>
            <a:r>
              <a:rPr lang="en-US" dirty="0" smtClean="0"/>
              <a:t>www.vg247.com/2017/02/01/the-wii-u-has-sold-through-13-5-million-units-making-it-officially-nintendos-worst-selling-console/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Kuchera</a:t>
            </a:r>
            <a:r>
              <a:rPr lang="en-US" dirty="0" smtClean="0"/>
              <a:t>, B. (2017) </a:t>
            </a:r>
            <a:r>
              <a:rPr lang="en-US" dirty="0"/>
              <a:t>Nintendo nailed the Switch reveal, showing off a strange and wonderful </a:t>
            </a:r>
            <a:r>
              <a:rPr lang="en-US" dirty="0"/>
              <a:t>system. https://</a:t>
            </a:r>
            <a:r>
              <a:rPr lang="en-US" dirty="0" smtClean="0"/>
              <a:t>www.polygon.com/2017/1/13/14260316/nintendo-switch-reveal-mario-zelda-price-it-looks-great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Morris, C. (2016) </a:t>
            </a:r>
            <a:r>
              <a:rPr lang="en-US" dirty="0"/>
              <a:t>Universal to open first Nintendo-centric theme park by </a:t>
            </a:r>
            <a:r>
              <a:rPr lang="en-US" dirty="0"/>
              <a:t>2020. http://</a:t>
            </a:r>
            <a:r>
              <a:rPr lang="en-US" dirty="0" smtClean="0"/>
              <a:t>www.cnbc.com/2016/12/12/universal-to-open-first-nintendo-centric-theme-park-by-2020.html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Pitcher, J. (2014) </a:t>
            </a:r>
            <a:r>
              <a:rPr lang="en-US" dirty="0"/>
              <a:t>Nintendo posts $456 million annual operating </a:t>
            </a:r>
            <a:r>
              <a:rPr lang="en-US" dirty="0"/>
              <a:t>loss. https://</a:t>
            </a:r>
            <a:r>
              <a:rPr lang="en-US" dirty="0" smtClean="0"/>
              <a:t>www.polygon.com/2014/5/7/5690124/nintendo-posts-456-million-annual-operating-loss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971043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894</TotalTime>
  <Words>407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Lanzamiento del Nintendo Switch:   análisis comparativo de la nueva consola japonesa.</vt:lpstr>
      <vt:lpstr>Trasfondo</vt:lpstr>
      <vt:lpstr>Nintendo Switch</vt:lpstr>
      <vt:lpstr>Pregunta principal</vt:lpstr>
      <vt:lpstr>Método</vt:lpstr>
      <vt:lpstr>Limitaciones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Lanzamiento del Nintendo Switch:   análisis de ventas de la nueva consola japonesa.</dc:title>
  <dc:creator>Carlos Cruz</dc:creator>
  <cp:lastModifiedBy>Carlos Cruz</cp:lastModifiedBy>
  <cp:revision>15</cp:revision>
  <dcterms:created xsi:type="dcterms:W3CDTF">2017-06-12T02:31:09Z</dcterms:created>
  <dcterms:modified xsi:type="dcterms:W3CDTF">2017-06-12T17:25:59Z</dcterms:modified>
</cp:coreProperties>
</file>