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ld Standard TT" panose="020B0604020202020204" charset="0"/>
      <p:regular r:id="rId10"/>
      <p:bold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1057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07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20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86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599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53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68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4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accent1"/>
                </a:solidFill>
              </a:rPr>
              <a:t>‹Nº›</a:t>
            </a:fld>
            <a:endParaRPr lang="e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accent1"/>
                </a:solidFill>
              </a:rPr>
              <a:t>‹Nº›</a:t>
            </a:fld>
            <a:endParaRPr lang="e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accent1"/>
                </a:solidFill>
              </a:rPr>
              <a:t>‹Nº›</a:t>
            </a:fld>
            <a:endParaRPr lang="e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accent1"/>
                </a:solidFill>
              </a:rPr>
              <a:t>‹Nº›</a:t>
            </a:fld>
            <a:endParaRPr lang="e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‹Nº›</a:t>
            </a:fld>
            <a:endParaRPr lang="e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402825"/>
            <a:ext cx="8118600" cy="78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b="1">
                <a:latin typeface="Arial"/>
                <a:ea typeface="Arial"/>
                <a:cs typeface="Arial"/>
                <a:sym typeface="Arial"/>
              </a:rPr>
              <a:t>Presupuesto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355947"/>
            <a:ext cx="8118600" cy="168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Jorge Acevedo Correa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Judiann M. Cruz Berríos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 de junio de 2017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9325" y="2681425"/>
            <a:ext cx="2834000" cy="21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18257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s" b="1">
                <a:latin typeface="Arial"/>
                <a:ea typeface="Arial"/>
                <a:cs typeface="Arial"/>
                <a:sym typeface="Arial"/>
              </a:rPr>
              <a:t>Presupuesto </a:t>
            </a:r>
            <a:r>
              <a:rPr lang="e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2000 a 2016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l="8084" t="15341" r="9420" b="18642"/>
          <a:stretch/>
        </p:blipFill>
        <p:spPr>
          <a:xfrm>
            <a:off x="311700" y="855375"/>
            <a:ext cx="8520599" cy="390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l="3998" t="9482" r="11826" b="9539"/>
          <a:stretch/>
        </p:blipFill>
        <p:spPr>
          <a:xfrm>
            <a:off x="484375" y="219125"/>
            <a:ext cx="8038148" cy="4347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hape 73"/>
          <p:cNvCxnSpPr/>
          <p:nvPr/>
        </p:nvCxnSpPr>
        <p:spPr>
          <a:xfrm rot="10800000" flipH="1">
            <a:off x="6827250" y="3367625"/>
            <a:ext cx="530400" cy="1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4" name="Shape 74"/>
          <p:cNvCxnSpPr/>
          <p:nvPr/>
        </p:nvCxnSpPr>
        <p:spPr>
          <a:xfrm>
            <a:off x="5120425" y="4566875"/>
            <a:ext cx="1545300" cy="1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l="1639" t="8933" r="5716" b="11864"/>
          <a:stretch/>
        </p:blipFill>
        <p:spPr>
          <a:xfrm>
            <a:off x="253725" y="357525"/>
            <a:ext cx="8660901" cy="41632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807275" y="903625"/>
            <a:ext cx="200150" cy="168900"/>
          </a:xfrm>
          <a:prstGeom prst="flowChartDecision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121475" y="3037225"/>
            <a:ext cx="200150" cy="168900"/>
          </a:xfrm>
          <a:prstGeom prst="flowChartDecision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16316" t="34985" r="21237" b="37129"/>
          <a:stretch/>
        </p:blipFill>
        <p:spPr>
          <a:xfrm>
            <a:off x="690675" y="1673449"/>
            <a:ext cx="7762650" cy="1948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2449950" y="357500"/>
            <a:ext cx="4244100" cy="61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 b="1"/>
              <a:t>La deuda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b="1">
                <a:latin typeface="Arial"/>
                <a:ea typeface="Arial"/>
                <a:cs typeface="Arial"/>
                <a:sym typeface="Arial"/>
              </a:rPr>
              <a:t>Efectos políticos en las decisiones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45825" y="1381075"/>
            <a:ext cx="8186400" cy="238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Préstamos para obras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Planificación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e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voto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53400" y="634300"/>
            <a:ext cx="7461300" cy="7149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" b="1">
                <a:latin typeface="Arial"/>
                <a:ea typeface="Arial"/>
                <a:cs typeface="Arial"/>
                <a:sym typeface="Arial"/>
              </a:rPr>
              <a:t>En conclusión</a:t>
            </a:r>
            <a:r>
              <a:rPr lang="es"/>
              <a:t> </a:t>
            </a:r>
          </a:p>
          <a:p>
            <a:pPr lvl="0">
              <a:spcBef>
                <a:spcPts val="0"/>
              </a:spcBef>
              <a:buNone/>
            </a:pPr>
            <a:endParaRPr sz="4400"/>
          </a:p>
          <a:p>
            <a:pPr lvl="0">
              <a:spcBef>
                <a:spcPts val="0"/>
              </a:spcBef>
              <a:buNone/>
            </a:pPr>
            <a:endParaRPr sz="440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07900" y="1545350"/>
            <a:ext cx="8520600" cy="3228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965200" lvl="0" indent="-4572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s" sz="2800" dirty="0" smtClean="0">
                <a:latin typeface="Calibri"/>
                <a:ea typeface="Calibri"/>
                <a:cs typeface="Calibri"/>
                <a:sym typeface="Calibri"/>
              </a:rPr>
              <a:t>Recortes</a:t>
            </a:r>
          </a:p>
          <a:p>
            <a:pPr marL="965200" lvl="0" indent="-4572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s" sz="2800" dirty="0" smtClean="0">
                <a:latin typeface="Calibri"/>
                <a:ea typeface="Calibri"/>
                <a:cs typeface="Calibri"/>
                <a:sym typeface="Calibri"/>
              </a:rPr>
              <a:t>Deuda</a:t>
            </a:r>
            <a:endParaRPr lang="es" sz="2800" dirty="0">
              <a:latin typeface="Calibri"/>
              <a:ea typeface="Calibri"/>
              <a:cs typeface="Calibri"/>
              <a:sym typeface="Calibri"/>
            </a:endParaRPr>
          </a:p>
          <a:p>
            <a:pPr marL="965200" lvl="0" indent="-4572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s" sz="2800" dirty="0">
                <a:latin typeface="Calibri"/>
                <a:ea typeface="Calibri"/>
                <a:cs typeface="Calibri"/>
                <a:sym typeface="Calibri"/>
              </a:rPr>
              <a:t>Redistribución de los </a:t>
            </a:r>
            <a:r>
              <a:rPr lang="es" sz="2800" dirty="0" smtClean="0">
                <a:latin typeface="Calibri"/>
                <a:ea typeface="Calibri"/>
                <a:cs typeface="Calibri"/>
                <a:sym typeface="Calibri"/>
              </a:rPr>
              <a:t>ingresos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s" sz="2400" dirty="0"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salvarán las pensiones a costa de sacrificar las ayudas y subvenciones que disfrutan otras personas.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Presentación en pantalla (16:9)</PresentationFormat>
  <Paragraphs>18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Old Standard TT</vt:lpstr>
      <vt:lpstr>Calibri</vt:lpstr>
      <vt:lpstr>paperback</vt:lpstr>
      <vt:lpstr>Presupuesto</vt:lpstr>
      <vt:lpstr>Presupuesto 2000 a 2016</vt:lpstr>
      <vt:lpstr>Presentación de PowerPoint</vt:lpstr>
      <vt:lpstr>Presentación de PowerPoint</vt:lpstr>
      <vt:lpstr>Presentación de PowerPoint</vt:lpstr>
      <vt:lpstr>Efectos políticos en las decisiones</vt:lpstr>
      <vt:lpstr>En conclusión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</dc:title>
  <cp:lastModifiedBy>JUDIANN M CRUZ BERRIOS</cp:lastModifiedBy>
  <cp:revision>1</cp:revision>
  <dcterms:modified xsi:type="dcterms:W3CDTF">2017-06-19T10:35:45Z</dcterms:modified>
</cp:coreProperties>
</file>