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Amatic SC" panose="020B0604020202020204" charset="-79"/>
      <p:regular r:id="rId33"/>
      <p:bold r:id="rId34"/>
    </p:embeddedFont>
    <p:embeddedFont>
      <p:font typeface="Source Code Pro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67419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54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879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534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67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666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677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983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519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696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143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16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286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460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84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627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860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633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347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095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871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048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94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42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90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95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223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04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877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536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0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‹Nº›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‹Nº›</a:t>
            </a:fld>
            <a:endParaRPr lang="e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75100" y="792300"/>
            <a:ext cx="8520600" cy="175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Desarrollo Económico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087850"/>
            <a:ext cx="8520600" cy="1629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Jorge Acevedo Correa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Judiann M. Cruz Berríos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Gyan De Jesús García</a:t>
            </a:r>
            <a:r>
              <a:rPr lang="es"/>
              <a:t> 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1899" y="3516923"/>
            <a:ext cx="1803800" cy="155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Compañía de Fomento Industrial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Programa #1: Promoción del Ron de PR a los Estados Unidos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$122,000 para el 2017 y $2,500 para 2018. Esto implica una reducción de $119,500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Programa #2: Bienes Raíces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$20,131 para el 2017 y $12,716 para 2018. Esto implica una reducción de $7,415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Compañía de Fomento Industrial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Programa #3: Desarrollo de negocios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$9,253 para el 2017 y $6,872 para 2018. Esto implica una reducción de $2,381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Programa #4: Análisis de exención contributiva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$631 para el 2017 y $561 para 2018. Esto implica una reducción de $70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Compañía de Fomento Industrial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Programa #5: Dirección y administración general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$14,224 para el 2017 y $16,670 para 2018. Esto implica un aumento de $2,446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Programa #6: Servicios de técnicos auxiliares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$13,417 para el 2017 y $9,866 para 2018. Esto implica una reducción de $3,551</a:t>
            </a:r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FF9900"/>
                </a:solidFill>
              </a:rPr>
              <a:t>“Entendemos que esta agencia se verá muy afectada a los recortes que se presentan, es una agencia que no logrará trabajar eficientemente”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Compañía de Comercio y exportación de Puerto Rico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Programa #1: Facilidades comerciales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$6,450 para el 2017 y $4,555 para el 2018, lo que implica una reducción de $1895 (29%)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Programa #2: Centro de desarrollo de negocios</a:t>
            </a:r>
          </a:p>
          <a:p>
            <a:pPr marL="457200" lvl="0" indent="-228600">
              <a:spcBef>
                <a:spcPts val="0"/>
              </a:spcBef>
            </a:pPr>
            <a:r>
              <a:rPr lang="es"/>
              <a:t>Un presupuesto de $2,032 para el 2017 y $1958 para 2018, lo que significa una reducción de solo $74 (3%)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9950" y="3991950"/>
            <a:ext cx="2114300" cy="97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Compañía de Comercio y exportación de Puerto Rico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Programa #3: Empresas de expansión y mercadeo internacional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$993 para el 2017 y $971 para el 2018, lo que implica una reducción de $22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Programa #4: Programas de incentivos y alianzas estratégicas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$807 para el 2017 y $754 para 2018, lo que implica una reducción de $53.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Compañía de Comercio y exportación de Puerto Rico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Programa #5: Investigación de mercados y economía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$700 para el 2017 y $447 para el 2018, lo que implica una reducción de $253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Programa #6: Dirección y administración general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$9457 para el 2017 y $6753 para 2018, lo que implica una reducción de $2704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600">
                <a:solidFill>
                  <a:srgbClr val="FF9900"/>
                </a:solidFill>
              </a:rPr>
              <a:t>“Esta agencia se verá afectada por la reducciones en el presupuesto, por lo tanto entendemos que su trabajo puede convertirse en deficiente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Banco de desarrollo económico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4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Programa #1: Servicio Directo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s"/>
              <a:t>Un presupuesto de $14,903 para el 2017 y $13,079 para 2018. Esto implica una reducción de $1,824.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99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99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“La agencia se verá afectada, pero entendemos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 que por el momento puede cumplir con el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presupuesto”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5125" y="3592025"/>
            <a:ext cx="1957175" cy="12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3800">
                <a:solidFill>
                  <a:srgbClr val="4A86E8"/>
                </a:solidFill>
              </a:rPr>
              <a:t>Corporación para la supervisión y seguro de cooperativas de Puerto rico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637625"/>
            <a:ext cx="8520600" cy="344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Programa #1: Intervención y asistencia a cooperativas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s"/>
              <a:t>Un presupuesto de $13,376 para el 2017 y $13,048 para 2018. Esto implica una reducción de $328.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“Entendemos que esta agencia si logrará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cumplir con el presupuesto”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1572" y="3769822"/>
            <a:ext cx="2770725" cy="103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3800">
                <a:solidFill>
                  <a:srgbClr val="4A86E8"/>
                </a:solidFill>
              </a:rPr>
              <a:t>Oficina de desarrollo socioeconómico y comunitario de Puerto Rico</a:t>
            </a:r>
            <a:r>
              <a:rPr lang="es">
                <a:solidFill>
                  <a:srgbClr val="4A86E8"/>
                </a:solidFill>
              </a:rPr>
              <a:t> 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752950"/>
            <a:ext cx="8520600" cy="323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Programa #1: Desarrollo de asuntos comunitarios y el tercer sector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s"/>
              <a:t>Presupuesto 3,253 para 2018.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“Entendemos que esta agencia si logrará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cumplir con el presupuesto” 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749" y="3468074"/>
            <a:ext cx="2267550" cy="140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Administración para el desarrollo de  Empresas Agropecuarias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s"/>
              <a:t>Programa #1: Incentivos y subsidios para el sector agrícola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$78,805 para el 2017 y uno de $73,528 para el 2018, lo que implica una reducción de $5,277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Programa #2: Mercadeo </a:t>
            </a:r>
          </a:p>
          <a:p>
            <a:pPr marL="457200" lvl="0" indent="-228600">
              <a:spcBef>
                <a:spcPts val="0"/>
              </a:spcBef>
            </a:pPr>
            <a:r>
              <a:rPr lang="es"/>
              <a:t>Presupuesto de $77,338 para el 2017 y $80,546 para el 2018. Esto representa un aumento de $3208 en el presupuesto.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4500">
                <a:solidFill>
                  <a:srgbClr val="4A86E8"/>
                </a:solidFill>
              </a:rPr>
              <a:t>Resumen de cambios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t="29526" r="1477" b="10966"/>
          <a:stretch/>
        </p:blipFill>
        <p:spPr>
          <a:xfrm>
            <a:off x="169050" y="1510749"/>
            <a:ext cx="8805898" cy="2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Administración para el desarrollo de  Empresas Agropecuarias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s"/>
              <a:t>Programa #3: Servicios al sector agrícola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$4,770 para el 2017 y uno de $27,371 para el 2018, lo que implica un aumento de $22,601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Programa #4: Desarrollo de infraestructura rural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Presupuesto de $2,167 para el 2017 y $167 para el 2018, lo que es una reducción de $2,000 en el presupuesto.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“Entendemos que esta agencia si logrará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cumplir con el presupuesto”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Compañía de Turismo de Puerto Rico</a:t>
            </a:r>
            <a:r>
              <a:rPr lang="es"/>
              <a:t> 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Programa #1: Promoción y mercadeo turístico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$52,778 en el 2017 y $48,216 en el 2018. Hubo una reducción de $4,562 o 11%. 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Programa #2: Supervisión de los juegos al azar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Presupuesto de $22,608 para el 2017 y uno de $18,135 para el 2018, lo que implica una reducción de $4,473.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Compañía de Turismo de Puerto Rico</a:t>
            </a:r>
            <a:r>
              <a:rPr lang="es"/>
              <a:t> 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Programa #3: Productos y servicios turísticos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Los presupuestos de 2017 y 2018 permanecieron iguales.  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Programa #2: Planificación y desarrollo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No ha tenido cambios en el presupuesto desde el 2015.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“Entendemos que esta agencia si logrará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cumplir con el presupuesto, pero sus capacidad para ofrecer servicios será limitada”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Departamento de Agricultura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Programa #1: Administración de regionales y centros de servicios integrados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$3,394 para el 2017 y $3,262 para el 2018, lo que representa una reducción de $132.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Programa #2: Integridad Agrocomercial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$6,563 en el 2017 y $6,959 para el 2018. Esto implica un aumento de $396 en su presupuesto.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Departamento de Agricultura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Programa #3: Innovación y comercialización agrícola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$40,078 para el 2017 y $36,889 para el 2018, lo que representa una reducción de $3,189.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Programa #4: Dirección y Administración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$2,351 en el 2017 y $2,183 para el 2018, lo cual implica una reducción de $168 en su presupuesto.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“Entendemos que esta agencia si logrará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cumplir con el presupuesto”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Departamento de Desarrollo Económico y Comercio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Programa #1: Desarrollo y adiestramiento de la fuerza laboral de Puerto Rico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$60,985 para el 2017 y uno de $79,447 para el 2018. Esto representa un aumento de $18,462 en su presupuesto. 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Programa #2: Desarrollo de la industria cinematográfica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Tuvo una reducción de $3,340 (80%) en su presupuesto del 2017 al 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Departamento de Desarrollo Económico y Comercio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Programa #3: Desarrollo de la juventud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$2,680 para el 2017 y uno de $2,470 para el 2018, lo que implica una reducción de $210.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Programa #2: Dirección y administración general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Su presupuesto fue de $11,186 para el 2018 y $8,956 para el 2018. Esto representa una disminución de $2,230 en su presupuesto.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“Entendemos que esta agencia si logrará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cumplir con el presupuesto”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Departamento del trabajo y recursos humanos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200700" y="1228675"/>
            <a:ext cx="8819700" cy="391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Los siguientes programas no tuvieron cambios en su presupuesto del 2017 al 2018: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Certificación de extranjeros; Crédito contributivo por oportunidades de empleo; División de estadísticas sobre lesiones, enfermedades y muertes ocupacionales; Educación tecnológica vocacional; Programa de empleo en servicio comunitario para personas de mayor edad; Protección contra discrimen en el empleo; Adiestramiento y desarrollo empresarial; Beneficio de seguridad por desempleo; Representante de empleo a veteranos locales y Servicios de empleo a estudiantes.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Departamento del trabajo y recursos humanos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02350" y="1228675"/>
            <a:ext cx="8918100" cy="391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Por otro lado, los programas siguientes programas sufrieron reducciones en sus presupuestos: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Coalición y Arbitraje de controversias laborales; Estadísticas de empleo y salario; Estadísticas locales sobre seguro por desempleo; Fomento de oportunidades de trabajo para desempleados; Oportunidades de empleo y empleo de verano; Seguridad y salud en el trabajo; Seguro por incapacidad no ocupacional temporal; Direccion y administracion general; Administracion de legislación laboral de trabajadores no unionados; Administración del seguro social para choferes y otros empleados.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Departamento del trabajo y recursos humanos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Por último, los siguientes programas vieron un aumento en su presupuesto del 2017 al 2018: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Encuesta de salario y empleo por ocupación; Encuesta empleo asalariado no agrícola; Información sobre mercado laboral; Orientación de servicio de empleo.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“Entendemos que esta agencia si logrará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900"/>
                </a:solidFill>
              </a:rPr>
              <a:t>cumplir con el presupuesto”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4500">
                <a:solidFill>
                  <a:srgbClr val="4A86E8"/>
                </a:solidFill>
              </a:rPr>
              <a:t>Resumen de cambios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t="29243" r="3250" b="10706"/>
          <a:stretch/>
        </p:blipFill>
        <p:spPr>
          <a:xfrm>
            <a:off x="159300" y="1395424"/>
            <a:ext cx="8738923" cy="304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4500">
                <a:solidFill>
                  <a:srgbClr val="4A86E8"/>
                </a:solidFill>
              </a:rPr>
              <a:t>CONCUSIONES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“Sin lugar a duda, el desarrollo económico en la isla se verá afectado debido a tantos recortes” - Jorge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“Al desarrollo económico tener tantos recortes la economía del país no mejorará y por lo tanto nos veremos afectados en lo económico y social” - Judiann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“Los recortes a algunas agencias y programas socavan el objetivo de desarrollo” - Gyan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Desarrollo Económico - Nivel Macro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t="34576" r="20470" b="11259"/>
          <a:stretch/>
        </p:blipFill>
        <p:spPr>
          <a:xfrm>
            <a:off x="1276200" y="1428107"/>
            <a:ext cx="6462098" cy="2873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Comisión Industrial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Programa #1: Evaluación y adjudicación de casos del Fondo de seguro del Estado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$21,940 para el 2017 y $21,755 para 2018. Esto implica una reducción de $180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FF9900"/>
                </a:solidFill>
              </a:rPr>
              <a:t>“Entendemos que esta agencia si logrará cumplir con el presupuesto”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575" y="3761849"/>
            <a:ext cx="1814725" cy="11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Autoridad del Distrito del Centro de COnvenciones de Puerto RIco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s"/>
              <a:t>Programa #1: Centro de convenciones - Operación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$14,704 para el 2017 y $13,000 para 2018. Esto implica una reducción de $1,704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Programa #2: Coliseo de P.R. “José Miguel Agrelot”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$13,214 para el 2017 y $13,514 para 2018. Esto implica una aumento de $300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Autoridad del Distrito del Centro de COnvenciones de Puerto RIco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s"/>
              <a:t>Programa #3: Promoción y desarrollo operacional del distrito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$7,077 para el 2017 y $4,690 para 2018. Esto implica una reducción de $2,387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Programa #4: Bienes Raíces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$650 para el 2017 y $753 para 2018. Esto implica un aumento de $113</a:t>
            </a:r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FF9900"/>
                </a:solidFill>
              </a:rPr>
              <a:t>“Esta Agencia será una muy afectada y es posible su cierre”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Autoridad para las alianzas público privadas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Programa #1: Gestión de proyectos de APP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$6,045 para el 2017 y $32,273 para 2018. Esto implica un aumento de $26,128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“Esta agencia si logrará cumplir con el presupuesto, debido a la intención de la junta y el gobierno de privatizar muchas agencias”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5149" y="3538275"/>
            <a:ext cx="2283575" cy="15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solidFill>
                  <a:srgbClr val="4A86E8"/>
                </a:solidFill>
              </a:rPr>
              <a:t>Banco gubernamental de fomento para puerto Rico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Programa #1: Financiamiento al sector público privado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"/>
              <a:t>Un presupuesto de $34,744 para el 2017 y $34,744 para 2018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“A pesar de que no hay cambios en el presupuesto, existe la probabilidad de cierre de esta agencia”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1861</Words>
  <Application>Microsoft Office PowerPoint</Application>
  <PresentationFormat>Presentación en pantalla (16:9)</PresentationFormat>
  <Paragraphs>160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Amatic SC</vt:lpstr>
      <vt:lpstr>Source Code Pro</vt:lpstr>
      <vt:lpstr>Arial</vt:lpstr>
      <vt:lpstr>beach-day</vt:lpstr>
      <vt:lpstr>Desarrollo Económico</vt:lpstr>
      <vt:lpstr>Resumen de cambios</vt:lpstr>
      <vt:lpstr>Resumen de cambios</vt:lpstr>
      <vt:lpstr>Desarrollo Económico - Nivel Macro</vt:lpstr>
      <vt:lpstr>Comisión Industrial</vt:lpstr>
      <vt:lpstr>Autoridad del Distrito del Centro de COnvenciones de Puerto RIco</vt:lpstr>
      <vt:lpstr>Autoridad del Distrito del Centro de COnvenciones de Puerto RIco </vt:lpstr>
      <vt:lpstr>Autoridad para las alianzas público privadas</vt:lpstr>
      <vt:lpstr>Banco gubernamental de fomento para puerto Rico</vt:lpstr>
      <vt:lpstr>Compañía de Fomento Industrial</vt:lpstr>
      <vt:lpstr>Compañía de Fomento Industrial </vt:lpstr>
      <vt:lpstr>Compañía de Fomento Industrial </vt:lpstr>
      <vt:lpstr>Compañía de Comercio y exportación de Puerto Rico</vt:lpstr>
      <vt:lpstr>Compañía de Comercio y exportación de Puerto Rico</vt:lpstr>
      <vt:lpstr>Compañía de Comercio y exportación de Puerto Rico</vt:lpstr>
      <vt:lpstr>Banco de desarrollo económico</vt:lpstr>
      <vt:lpstr>Corporación para la supervisión y seguro de cooperativas de Puerto rico</vt:lpstr>
      <vt:lpstr>Oficina de desarrollo socioeconómico y comunitario de Puerto Rico </vt:lpstr>
      <vt:lpstr>Administración para el desarrollo de  Empresas Agropecuarias</vt:lpstr>
      <vt:lpstr>Administración para el desarrollo de  Empresas Agropecuarias</vt:lpstr>
      <vt:lpstr>Compañía de Turismo de Puerto Rico </vt:lpstr>
      <vt:lpstr>Compañía de Turismo de Puerto Rico </vt:lpstr>
      <vt:lpstr>Departamento de Agricultura</vt:lpstr>
      <vt:lpstr>Departamento de Agricultura</vt:lpstr>
      <vt:lpstr>Departamento de Desarrollo Económico y Comercio</vt:lpstr>
      <vt:lpstr>Departamento de Desarrollo Económico y Comercio</vt:lpstr>
      <vt:lpstr>Departamento del trabajo y recursos humanos</vt:lpstr>
      <vt:lpstr>Departamento del trabajo y recursos humanos</vt:lpstr>
      <vt:lpstr>Departamento del trabajo y recursos humanos</vt:lpstr>
      <vt:lpstr>CONCUSIONES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Económico</dc:title>
  <cp:lastModifiedBy>Judiann</cp:lastModifiedBy>
  <cp:revision>1</cp:revision>
  <dcterms:modified xsi:type="dcterms:W3CDTF">2017-07-24T02:48:17Z</dcterms:modified>
</cp:coreProperties>
</file>