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941AB-1CF2-48FF-9BFE-8F5F118DC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769" y="1494857"/>
            <a:ext cx="8574622" cy="1727200"/>
          </a:xfrm>
        </p:spPr>
        <p:txBody>
          <a:bodyPr>
            <a:normAutofit fontScale="90000"/>
          </a:bodyPr>
          <a:lstStyle/>
          <a:p>
            <a:pPr algn="ctr"/>
            <a:r>
              <a:rPr lang="es-PR" dirty="0"/>
              <a:t>Agencias y Departamentos Sociales, Familia Vivienda, Retiro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C3054-DCFE-490F-919E-B6377DFBE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/>
              <a:t>Por: Ericka Vazquez</a:t>
            </a:r>
          </a:p>
          <a:p>
            <a:r>
              <a:rPr lang="es-PR" dirty="0"/>
              <a:t>Daniela Yupanqui</a:t>
            </a:r>
          </a:p>
          <a:p>
            <a:r>
              <a:rPr lang="es-PR" dirty="0"/>
              <a:t>Jean-William Rivera</a:t>
            </a:r>
          </a:p>
        </p:txBody>
      </p:sp>
    </p:spTree>
    <p:extLst>
      <p:ext uri="{BB962C8B-B14F-4D97-AF65-F5344CB8AC3E}">
        <p14:creationId xmlns:p14="http://schemas.microsoft.com/office/powerpoint/2010/main" val="2866943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21ED-E583-408E-99B0-5CADEB11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Aportaciones para Pensiones y Seguridad Social-Sistema de Retiro de Maestros y Aportaciones para Pensiones y Seguridad Social - Sistema de Retiro de Empleados del Gobierno y Judicatura (Sistema Central)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61A79-CEB0-4B78-A69B-CEB932078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409025"/>
            <a:ext cx="10018713" cy="2382175"/>
          </a:xfrm>
        </p:spPr>
        <p:txBody>
          <a:bodyPr/>
          <a:lstStyle/>
          <a:p>
            <a:r>
              <a:rPr lang="es-PR" dirty="0"/>
              <a:t>Ambos recibirán las misma aportación que recibió el año anterior.</a:t>
            </a:r>
          </a:p>
        </p:txBody>
      </p:sp>
    </p:spTree>
    <p:extLst>
      <p:ext uri="{BB962C8B-B14F-4D97-AF65-F5344CB8AC3E}">
        <p14:creationId xmlns:p14="http://schemas.microsoft.com/office/powerpoint/2010/main" val="152096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53F7-E7D2-40F2-88C7-A2F720E47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70896"/>
            <a:ext cx="10018713" cy="1356064"/>
          </a:xfrm>
        </p:spPr>
        <p:txBody>
          <a:bodyPr/>
          <a:lstStyle/>
          <a:p>
            <a:r>
              <a:rPr lang="es-PR" dirty="0"/>
              <a:t>Conclusiones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1D3F-A42C-4849-B240-ADE05FD52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266" y="2246051"/>
            <a:ext cx="10018713" cy="4216893"/>
          </a:xfrm>
        </p:spPr>
        <p:txBody>
          <a:bodyPr>
            <a:normAutofit fontScale="92500"/>
          </a:bodyPr>
          <a:lstStyle/>
          <a:p>
            <a:r>
              <a:rPr lang="es-PR" dirty="0"/>
              <a:t>En total, como un colectivo, estas agencias recibirán un aumento de $24.058 millones. Pero si dejamos fuera el aumento que recibe ACUDEN de $37.343 millones, esta agencias como un colectivo recibirán una reducción total de $13.285 millones en la aportación que recibe de fondos estatales. </a:t>
            </a:r>
          </a:p>
          <a:p>
            <a:r>
              <a:rPr lang="es-PR" dirty="0"/>
              <a:t> De la misma manera en total, como un colectivo, estas agencias recibirán una reducción de $9.578 millones en la aportación que recibe de fondos federales. </a:t>
            </a:r>
          </a:p>
          <a:p>
            <a:r>
              <a:rPr lang="es-PR" dirty="0"/>
              <a:t>Hay un aumento que reciben estas agencias por concepto de ingresos propios por una cantidad de %6.262 millones.</a:t>
            </a:r>
          </a:p>
          <a:p>
            <a:r>
              <a:rPr lang="es-PR" dirty="0"/>
              <a:t>Hay un aumento que reciben estas agencias por concepto de otros ingresos por una cantidad de %9.041 millones.</a:t>
            </a:r>
          </a:p>
          <a:p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0007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988D-2A21-446E-88CC-1653E360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err="1"/>
              <a:t>Conclusion</a:t>
            </a:r>
            <a:r>
              <a:rPr lang="es-PR" dirty="0"/>
              <a:t>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493FB-D938-4EA6-9129-1507FF48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Se nota en general una reducción grande en la aportación que reciben la mayoría de estas agenciasen fondos estatales (excepto ACUDEN).</a:t>
            </a:r>
          </a:p>
          <a:p>
            <a:r>
              <a:rPr lang="es-PR" dirty="0"/>
              <a:t>En las agencias pequeños se notan reducciones que parecen ser pequeñas pero resultan ser un porciento significativo de sus presupuestos y se pueden ver afectadas sus operaciones drásticamente.</a:t>
            </a:r>
          </a:p>
          <a:p>
            <a:r>
              <a:rPr lang="es-PR" dirty="0"/>
              <a:t>Parece que están consolidando algunas de las funciones de las agencias y concentrándolo en una agencia. </a:t>
            </a:r>
          </a:p>
        </p:txBody>
      </p:sp>
    </p:spTree>
    <p:extLst>
      <p:ext uri="{BB962C8B-B14F-4D97-AF65-F5344CB8AC3E}">
        <p14:creationId xmlns:p14="http://schemas.microsoft.com/office/powerpoint/2010/main" val="2128227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8B9FCAD-11FE-4F62-B779-3188F5CD2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8482" y="1962149"/>
            <a:ext cx="10546343" cy="3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0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2EC6-DA28-49A2-91AC-1AD25CF0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542925"/>
            <a:ext cx="7950199" cy="1076325"/>
          </a:xfrm>
        </p:spPr>
        <p:txBody>
          <a:bodyPr/>
          <a:lstStyle/>
          <a:p>
            <a:r>
              <a:rPr lang="es-PR" dirty="0"/>
              <a:t>Cambio %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0B02CC-B3B3-4A74-8850-F7451CFDF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824" y="2152651"/>
            <a:ext cx="10820401" cy="3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1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5516-1F58-4E7A-BCB5-3F47ECA4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Administración de Desarrollo Socioeconómico de la Familia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0ACFF-DFB6-4287-AE66-F9D75492F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reducción en su presupuesto debida a una baja en la aportación que recibe de fondos estatales de $8.011 millones y una reducción de la aportación que recibe en fondos federales de $984,000. Que representa una reducción de 13.2% y 1.2% 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421138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F22D-C154-47E3-B4D8-22B918FF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Vivienda Pública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E335-7859-4434-B96A-289A57F3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reducción en su presupuesto debida a una baja en la aportación que recibe de fondos estatales de $45,000 y una reducción de la aportación que recibe en fondos federales de $8.593 millones. que representa una reducción de 10% y 2.8% respectivamente. Pero recibió un aumento en los ingresos propios de $575,000.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A8EE-BAB6-4A4A-9913-9391165C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Administración para el Cuidado y Desarrollo de la Niñez (ACUDEN)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4F9E-0A83-42FB-92A5-554C3506F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aumento en su presupuesto debida subida en la aportación que recibe de fondos estatales de $37.343 millones. Que representa un aumento de 277.2%.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3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42AE2-1D0F-4B7B-95E4-6A6BDA4C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Administración de Familia y Niños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51FA6-9D55-4BBF-BF44-FA32DE7DA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reducción en su presupuesto debida a una baja en la aportación que recibe de fondos estatales de $502,000. Que representa una reducción de .3%.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7CB5-31F8-47CA-BB70-42B1A7C50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Secretariado del Departamento de la Familia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20F4-BBDA-4ED5-B27F-66B7E9C8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reducción en su presupuesto debida a una baja en la aportación que recibe de fondos estatales de $1.126 millones. Que representa una reducción de 4.9%.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8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E7D-5727-42DC-8FB9-424466E9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Autoridad para el Financiamiento de la Vivienda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2FD8D-1497-4191-BF17-021C792B5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aumento en su presupuesto. Hay una baja en la aportación que recibe de fondos estatales de $1.1 millones y en también hay una reducción en lo que reciben de fondos federales de $15,000. Que representa una reducción de 10% y .2% respectivamente. Pero reciben un aumento en la aportación que recibe de ingresos propios de $5.678 millones y de otros ingresos en $8.28 millones. Que representa un aumento de 31.8% en ingresos propios. No recibió nada en otros ingresos el año anterior.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0785-D235-40EA-BEFE-ABE0FDA8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Departamento</a:t>
            </a:r>
            <a:r>
              <a:rPr lang="en-US" dirty="0"/>
              <a:t> de la </a:t>
            </a:r>
            <a:r>
              <a:rPr lang="en-US" dirty="0" err="1"/>
              <a:t>Vivienda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F2345-CC0B-4BA3-AAB9-9BB7C0B45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 aumento en su presupuesto. Hay una reducción en la aportación que recibe de fondos estatales de $654,000. que representa una baja de 1.9% en fondos federales. Pero recibió un aumento en la aportación que recibe de otros ingresos en $761,000 y en fondos federales de 1.053 millones. Que representa un aumento de 9.7% y 1.5% 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206106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8988-B70E-4AE5-B259-ADE19B25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Administración para el Sustento de Menores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4168-5ADD-4DB5-A449-1FBA3865E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Recibirá una reducción en su presupuesto debida a una baja en la aportación que recibe de fondos estatales de $1.847 millones y una reducción de la aportación que recibe en fondos federales de $1.039 millones. Que representa una reducción de 14.6% y 5% respectivamente.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66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114</TotalTime>
  <Words>720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Agencias y Departamentos Sociales, Familia Vivienda, Retiro</vt:lpstr>
      <vt:lpstr>Administración de Desarrollo Socioeconómico de la Familia</vt:lpstr>
      <vt:lpstr>Vivienda Pública</vt:lpstr>
      <vt:lpstr>Administración para el Cuidado y Desarrollo de la Niñez (ACUDEN) </vt:lpstr>
      <vt:lpstr>Administración de Familia y Niños</vt:lpstr>
      <vt:lpstr>Secretariado del Departamento de la Familia</vt:lpstr>
      <vt:lpstr>Autoridad para el Financiamiento de la Vivienda </vt:lpstr>
      <vt:lpstr>Departamento de la Vivienda </vt:lpstr>
      <vt:lpstr>Administración para el Sustento de Menores</vt:lpstr>
      <vt:lpstr>Aportaciones para Pensiones y Seguridad Social-Sistema de Retiro de Maestros y Aportaciones para Pensiones y Seguridad Social - Sistema de Retiro de Empleados del Gobierno y Judicatura (Sistema Central)</vt:lpstr>
      <vt:lpstr>Conclusiones</vt:lpstr>
      <vt:lpstr>Conclusion Cont.</vt:lpstr>
      <vt:lpstr>PowerPoint Presentation</vt:lpstr>
      <vt:lpstr>Cambio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Agencias y Departamentos Sociales, Vivienda, Retiro</dc:title>
  <dc:creator>Jean</dc:creator>
  <cp:lastModifiedBy>Jean</cp:lastModifiedBy>
  <cp:revision>13</cp:revision>
  <dcterms:created xsi:type="dcterms:W3CDTF">2017-07-24T11:18:17Z</dcterms:created>
  <dcterms:modified xsi:type="dcterms:W3CDTF">2017-07-24T13:12:19Z</dcterms:modified>
</cp:coreProperties>
</file>